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sldIdLst>
    <p:sldId id="256" r:id="rId2"/>
    <p:sldId id="301" r:id="rId3"/>
    <p:sldId id="302" r:id="rId4"/>
    <p:sldId id="298" r:id="rId5"/>
    <p:sldId id="297" r:id="rId6"/>
    <p:sldId id="303" r:id="rId7"/>
    <p:sldId id="273" r:id="rId8"/>
    <p:sldId id="292" r:id="rId9"/>
    <p:sldId id="294" r:id="rId10"/>
    <p:sldId id="287" r:id="rId11"/>
    <p:sldId id="280" r:id="rId12"/>
    <p:sldId id="289" r:id="rId13"/>
    <p:sldId id="295" r:id="rId14"/>
    <p:sldId id="257" r:id="rId15"/>
    <p:sldId id="304" r:id="rId16"/>
    <p:sldId id="305" r:id="rId17"/>
    <p:sldId id="258" r:id="rId18"/>
    <p:sldId id="260" r:id="rId19"/>
    <p:sldId id="261" r:id="rId20"/>
    <p:sldId id="26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2" autoAdjust="0"/>
    <p:restoredTop sz="94710" autoAdjust="0"/>
  </p:normalViewPr>
  <p:slideViewPr>
    <p:cSldViewPr snapToGrid="0">
      <p:cViewPr varScale="1">
        <p:scale>
          <a:sx n="67" d="100"/>
          <a:sy n="67" d="100"/>
        </p:scale>
        <p:origin x="68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9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6" y="3079043"/>
            <a:ext cx="10850562" cy="708706"/>
          </a:xfrm>
        </p:spPr>
        <p:txBody>
          <a:bodyPr/>
          <a:lstStyle/>
          <a:p>
            <a:r>
              <a:rPr lang="zh-CN" altLang="en-US" dirty="0"/>
              <a:t>蓝冰瑛、邹雅、张弘弢</a:t>
            </a:r>
            <a:endParaRPr lang="en-US" altLang="zh-CN" dirty="0"/>
          </a:p>
          <a:p>
            <a:r>
              <a:rPr lang="en-US" altLang="zh-CN" dirty="0"/>
              <a:t>2021.9.17</a:t>
            </a: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计算机网络</a:t>
            </a:r>
            <a:r>
              <a:rPr lang="en-US" altLang="zh-CN" dirty="0"/>
              <a:t>DNS</a:t>
            </a:r>
            <a:r>
              <a:rPr lang="zh-CN" altLang="en-US" dirty="0"/>
              <a:t>讨论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本地</a:t>
            </a:r>
            <a:r>
              <a:rPr lang="en-US" altLang="zh-CN" dirty="0"/>
              <a:t>DNS</a:t>
            </a:r>
            <a:r>
              <a:rPr lang="zh-CN" altLang="en-US" dirty="0"/>
              <a:t>服务器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9756D93-B7B3-5047-9320-E6B6B69F0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1137920"/>
            <a:ext cx="8216900" cy="27305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A92F55-8FFE-7A4A-90B4-DEFB2E82B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2820670"/>
            <a:ext cx="640080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迭代查询</a:t>
            </a:r>
            <a:r>
              <a:rPr lang="en-US" altLang="zh-CN" dirty="0"/>
              <a:t>&amp;</a:t>
            </a:r>
            <a:r>
              <a:rPr lang="zh-CN" altLang="en-US" dirty="0"/>
              <a:t>递归查询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63EF73C-D2F7-6643-95A7-CBB00054FF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58" y="1116459"/>
            <a:ext cx="3487642" cy="53256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82326C-6DC3-244A-8E38-0FBB65C1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31" y="415919"/>
            <a:ext cx="3930471" cy="63277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缓存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5D4362C-059A-5240-89CA-29232EFFD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177766"/>
            <a:ext cx="10744200" cy="51258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DNS</a:t>
            </a:r>
            <a:r>
              <a:rPr lang="zh-CN" altLang="en-US" sz="4400" dirty="0"/>
              <a:t>记录和报文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7720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A995D-58A7-4106-9DD8-4F152DC1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DNS</a:t>
            </a:r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的记录与报文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D6B3BD-1104-411D-A7A5-25B19BA3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4" y="1501458"/>
            <a:ext cx="10515600" cy="4451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RR</a:t>
            </a:r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四元组</a:t>
            </a:r>
            <a:endParaRPr lang="en-US" altLang="zh-CN" dirty="0"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(Name, Value, Type, TTL)</a:t>
            </a:r>
          </a:p>
          <a:p>
            <a:pPr marL="0" indent="0">
              <a:buNone/>
            </a:pP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A</a:t>
            </a:r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记录</a:t>
            </a: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(Address)</a:t>
            </a:r>
          </a:p>
          <a:p>
            <a:pPr marL="0" indent="0">
              <a:buNone/>
            </a:pP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CNAME</a:t>
            </a:r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记录</a:t>
            </a: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(Canonical Name)</a:t>
            </a:r>
          </a:p>
          <a:p>
            <a:pPr marL="0" indent="0">
              <a:buNone/>
            </a:pPr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例如</a:t>
            </a: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  <a:hlinkClick r:id="rId2"/>
              </a:rPr>
              <a:t>www.baidu.com</a:t>
            </a:r>
            <a:endParaRPr lang="en-US" altLang="zh-CN" dirty="0"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NS</a:t>
            </a:r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记录</a:t>
            </a: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(Name Server)</a:t>
            </a:r>
          </a:p>
          <a:p>
            <a:pPr marL="0" indent="0">
              <a:buNone/>
            </a:pP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.</a:t>
            </a:r>
          </a:p>
          <a:p>
            <a:pPr marL="0" indent="0">
              <a:buNone/>
            </a:pPr>
            <a:endParaRPr lang="en-US" altLang="zh-CN" dirty="0"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MX</a:t>
            </a:r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记录</a:t>
            </a:r>
            <a:endParaRPr lang="en-US" altLang="zh-CN" dirty="0"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  <a:p>
            <a:pPr marL="0" indent="0">
              <a:buNone/>
            </a:pPr>
            <a:r>
              <a:rPr lang="en-US" altLang="zh-CN" dirty="0"/>
              <a:t>126.com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540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2853F2-90F5-4CBB-A222-ACF948461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194" y="2371725"/>
            <a:ext cx="10615612" cy="1733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如果</a:t>
            </a:r>
            <a:r>
              <a:rPr lang="en-US" altLang="zh-CN" sz="2800" dirty="0"/>
              <a:t>A</a:t>
            </a:r>
            <a:r>
              <a:rPr lang="zh-CN" altLang="en-US" sz="2800" dirty="0"/>
              <a:t>同学想搭建一个个人博客网站，购买了一台阿里云服务器，</a:t>
            </a:r>
            <a:r>
              <a:rPr lang="en-US" altLang="zh-CN" sz="2800" dirty="0"/>
              <a:t>IP</a:t>
            </a:r>
            <a:r>
              <a:rPr lang="zh-CN" altLang="en-US" sz="2800" dirty="0"/>
              <a:t>是</a:t>
            </a:r>
            <a:r>
              <a:rPr lang="en-US" altLang="zh-CN" sz="2800" dirty="0"/>
              <a:t>144.34.182.192</a:t>
            </a:r>
            <a:r>
              <a:rPr lang="zh-CN" altLang="en-US" sz="2800" dirty="0"/>
              <a:t>，并且在某域名网站购买了一个域名</a:t>
            </a:r>
            <a:r>
              <a:rPr lang="en-US" altLang="zh-CN" sz="2800" dirty="0"/>
              <a:t>newdomain.com</a:t>
            </a:r>
            <a:r>
              <a:rPr lang="zh-CN" altLang="en-US" sz="2800" dirty="0"/>
              <a:t>。</a:t>
            </a:r>
            <a:r>
              <a:rPr lang="en-US" altLang="zh-CN" sz="2800" dirty="0"/>
              <a:t>A</a:t>
            </a:r>
            <a:r>
              <a:rPr lang="zh-CN" altLang="en-US" sz="2800" dirty="0"/>
              <a:t>同学希望能在浏览器输入</a:t>
            </a:r>
            <a:r>
              <a:rPr lang="en-US" altLang="zh-CN" sz="2800" dirty="0"/>
              <a:t>newdomain.com</a:t>
            </a:r>
            <a:r>
              <a:rPr lang="zh-CN" altLang="en-US" sz="2800" dirty="0"/>
              <a:t>的时候直接展示他的博客，那么他应该添加什么记录？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139349-FC1A-459F-8B0C-D6FDCB3A1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18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12DFBE3-DA9A-4663-BFBD-D6BADA0E7682}"/>
              </a:ext>
            </a:extLst>
          </p:cNvPr>
          <p:cNvSpPr txBox="1">
            <a:spLocks/>
          </p:cNvSpPr>
          <p:nvPr/>
        </p:nvSpPr>
        <p:spPr>
          <a:xfrm>
            <a:off x="669925" y="476250"/>
            <a:ext cx="2416176" cy="590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华光黑变_CNKI" panose="02000500000000000000" pitchFamily="2" charset="-122"/>
                <a:ea typeface="华光黑变_CNKI" panose="02000500000000000000" pitchFamily="2" charset="-122"/>
              </a:rPr>
              <a:t>DNS</a:t>
            </a:r>
            <a:r>
              <a:rPr lang="zh-CN" altLang="en-US">
                <a:latin typeface="华光黑变_CNKI" panose="02000500000000000000" pitchFamily="2" charset="-122"/>
                <a:ea typeface="华光黑变_CNKI" panose="02000500000000000000" pitchFamily="2" charset="-122"/>
              </a:rPr>
              <a:t>报文解析</a:t>
            </a:r>
            <a:endParaRPr lang="zh-CN" altLang="en-US" dirty="0"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EC6984-63A8-4A7E-813A-773FBA2AF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3" y="1376362"/>
            <a:ext cx="8062913" cy="44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40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9FD57-A790-42FF-B971-3716A13A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5" y="476250"/>
            <a:ext cx="2416176" cy="590550"/>
          </a:xfrm>
        </p:spPr>
        <p:txBody>
          <a:bodyPr/>
          <a:lstStyle/>
          <a:p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DNS</a:t>
            </a:r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报文解析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397002-F0CE-4B53-8C79-E0BAF99CB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33157" cy="401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2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C6BBD9B5-F979-4872-8389-8BD6F932E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181" y="1428336"/>
            <a:ext cx="9143638" cy="49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79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2DEC6907-FE7D-4653-A22C-AA9987A39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0926" y="1081965"/>
            <a:ext cx="9478514" cy="51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1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F97D7-BAA7-4AF9-8216-F3822065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248" y="291170"/>
            <a:ext cx="10850564" cy="501162"/>
          </a:xfrm>
        </p:spPr>
        <p:txBody>
          <a:bodyPr/>
          <a:lstStyle/>
          <a:p>
            <a:r>
              <a:rPr lang="zh-CN" altLang="en-US" dirty="0"/>
              <a:t>导言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6416FD-08A8-4AF9-8A4B-C9DC6D20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isḻïḋé">
            <a:extLst>
              <a:ext uri="{FF2B5EF4-FFF2-40B4-BE49-F238E27FC236}">
                <a16:creationId xmlns:a16="http://schemas.microsoft.com/office/drawing/2014/main" id="{44C69DE1-F68B-4177-999A-2B7656DDBCFF}"/>
              </a:ext>
            </a:extLst>
          </p:cNvPr>
          <p:cNvSpPr/>
          <p:nvPr/>
        </p:nvSpPr>
        <p:spPr>
          <a:xfrm>
            <a:off x="669922" y="4448710"/>
            <a:ext cx="624349" cy="62434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 fontScale="92500" lnSpcReduction="2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8" name="ïşḻíḋê">
            <a:extLst>
              <a:ext uri="{FF2B5EF4-FFF2-40B4-BE49-F238E27FC236}">
                <a16:creationId xmlns:a16="http://schemas.microsoft.com/office/drawing/2014/main" id="{26FF93FE-277C-4ECC-8D08-84215373628F}"/>
              </a:ext>
            </a:extLst>
          </p:cNvPr>
          <p:cNvSpPr/>
          <p:nvPr/>
        </p:nvSpPr>
        <p:spPr>
          <a:xfrm>
            <a:off x="669921" y="5229146"/>
            <a:ext cx="624349" cy="62434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 fontScale="92500" lnSpcReduction="2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4FCAA2-7CB6-42C3-A33B-549C831A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r="6267"/>
          <a:stretch/>
        </p:blipFill>
        <p:spPr>
          <a:xfrm>
            <a:off x="1728304" y="792332"/>
            <a:ext cx="2417567" cy="24175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C93A47A-8173-4508-B04A-5A6E76A7C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/>
        </p:blipFill>
        <p:spPr>
          <a:xfrm>
            <a:off x="7026767" y="792332"/>
            <a:ext cx="2417567" cy="24175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DC8D224-82DC-4774-BEBE-C430BB7C76B1}"/>
              </a:ext>
            </a:extLst>
          </p:cNvPr>
          <p:cNvSpPr txBox="1"/>
          <p:nvPr/>
        </p:nvSpPr>
        <p:spPr>
          <a:xfrm>
            <a:off x="2071514" y="3144684"/>
            <a:ext cx="173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姓名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1EF9940-3CD0-46EF-AA5F-10AE46332D16}"/>
              </a:ext>
            </a:extLst>
          </p:cNvPr>
          <p:cNvSpPr txBox="1"/>
          <p:nvPr/>
        </p:nvSpPr>
        <p:spPr>
          <a:xfrm>
            <a:off x="7581530" y="3144684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身份证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228A5A-9849-4359-A648-E6CF312CF581}"/>
              </a:ext>
            </a:extLst>
          </p:cNvPr>
          <p:cNvSpPr txBox="1"/>
          <p:nvPr/>
        </p:nvSpPr>
        <p:spPr>
          <a:xfrm>
            <a:off x="1899908" y="3514016"/>
            <a:ext cx="2074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dirty="0"/>
              <a:t>主机名</a:t>
            </a:r>
            <a:endParaRPr lang="en-US" altLang="zh-CN" dirty="0"/>
          </a:p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hust.edu.cn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2A9D07-02EF-4C5C-8A45-4B9B8496517E}"/>
              </a:ext>
            </a:extLst>
          </p:cNvPr>
          <p:cNvSpPr txBox="1"/>
          <p:nvPr/>
        </p:nvSpPr>
        <p:spPr>
          <a:xfrm>
            <a:off x="7377342" y="3514015"/>
            <a:ext cx="178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en-US" altLang="zh-CN" dirty="0"/>
          </a:p>
          <a:p>
            <a:pPr algn="ctr"/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202.144.0.245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74458F-F02A-4280-870D-E314E88502B9}"/>
              </a:ext>
            </a:extLst>
          </p:cNvPr>
          <p:cNvSpPr txBox="1"/>
          <p:nvPr/>
        </p:nvSpPr>
        <p:spPr>
          <a:xfrm>
            <a:off x="1728304" y="4538133"/>
            <a:ext cx="241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简单，便于人类记忆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A5E4CE-E8A1-4DC2-AE25-7E9CF613F5C7}"/>
              </a:ext>
            </a:extLst>
          </p:cNvPr>
          <p:cNvSpPr txBox="1"/>
          <p:nvPr/>
        </p:nvSpPr>
        <p:spPr>
          <a:xfrm>
            <a:off x="6726372" y="4538133"/>
            <a:ext cx="308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复杂，但有利于机器识别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98EEF8-E7B0-4A17-B503-083FD5D56D91}"/>
              </a:ext>
            </a:extLst>
          </p:cNvPr>
          <p:cNvSpPr txBox="1"/>
          <p:nvPr/>
        </p:nvSpPr>
        <p:spPr>
          <a:xfrm>
            <a:off x="2152256" y="54383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提供信息较少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64D63A-566F-4C70-845B-1D0F38FE7747}"/>
              </a:ext>
            </a:extLst>
          </p:cNvPr>
          <p:cNvSpPr txBox="1"/>
          <p:nvPr/>
        </p:nvSpPr>
        <p:spPr>
          <a:xfrm>
            <a:off x="7335303" y="54401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可告知具体地址</a:t>
            </a:r>
          </a:p>
        </p:txBody>
      </p:sp>
    </p:spTree>
    <p:extLst>
      <p:ext uri="{BB962C8B-B14F-4D97-AF65-F5344CB8AC3E}">
        <p14:creationId xmlns:p14="http://schemas.microsoft.com/office/powerpoint/2010/main" val="23095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21621805-7B30-4793-A85B-AB9B4C44F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5425" y="1212214"/>
            <a:ext cx="8768080" cy="4739503"/>
          </a:xfr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BC782EA-BED4-4389-9F8B-B5B02484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390525"/>
            <a:ext cx="10939462" cy="638175"/>
          </a:xfrm>
        </p:spPr>
        <p:txBody>
          <a:bodyPr/>
          <a:lstStyle/>
          <a:p>
            <a:r>
              <a:rPr lang="en-US" altLang="zh-CN" dirty="0" err="1">
                <a:latin typeface="华光黑变_CNKI" panose="02000500000000000000" pitchFamily="2" charset="-122"/>
                <a:ea typeface="华光黑变_CNKI" panose="02000500000000000000" pitchFamily="2" charset="-122"/>
              </a:rPr>
              <a:t>dns</a:t>
            </a:r>
            <a:r>
              <a:rPr lang="en-US" altLang="zh-CN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 cache pollution</a:t>
            </a:r>
            <a:endParaRPr lang="zh-CN" altLang="en-US" dirty="0"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33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DNS</a:t>
            </a:r>
            <a:r>
              <a:rPr lang="zh-CN" altLang="en-US" sz="3200" dirty="0"/>
              <a:t>提供的服务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5" name="4e051e63-751f-40fa-9ab0-84c32ebe92e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19089" y="1210498"/>
            <a:ext cx="9753822" cy="4437003"/>
            <a:chOff x="1219089" y="1404000"/>
            <a:chExt cx="9753822" cy="4437003"/>
          </a:xfrm>
        </p:grpSpPr>
        <p:sp>
          <p:nvSpPr>
            <p:cNvPr id="6" name="î$ḻîḑê"/>
            <p:cNvSpPr/>
            <p:nvPr/>
          </p:nvSpPr>
          <p:spPr bwMode="auto">
            <a:xfrm>
              <a:off x="1219089" y="2499407"/>
              <a:ext cx="2009566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</a:ln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" name="íṧḻîḍe"/>
            <p:cNvSpPr/>
            <p:nvPr/>
          </p:nvSpPr>
          <p:spPr bwMode="auto">
            <a:xfrm>
              <a:off x="1403337" y="3006118"/>
              <a:ext cx="182531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s1ïḑê"/>
            <p:cNvSpPr/>
            <p:nvPr/>
          </p:nvSpPr>
          <p:spPr bwMode="auto">
            <a:xfrm>
              <a:off x="1220910" y="3006118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ŝľíde"/>
            <p:cNvSpPr/>
            <p:nvPr/>
          </p:nvSpPr>
          <p:spPr bwMode="auto">
            <a:xfrm>
              <a:off x="1403337" y="5334292"/>
              <a:ext cx="1825318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0" name="îšľîdé"/>
            <p:cNvSpPr/>
            <p:nvPr/>
          </p:nvSpPr>
          <p:spPr bwMode="auto">
            <a:xfrm>
              <a:off x="2166497" y="5433992"/>
              <a:ext cx="298999" cy="307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87" y="2580"/>
                  </a:moveTo>
                  <a:cubicBezTo>
                    <a:pt x="20419" y="2580"/>
                    <a:pt x="20793" y="2735"/>
                    <a:pt x="21116" y="3052"/>
                  </a:cubicBezTo>
                  <a:cubicBezTo>
                    <a:pt x="21438" y="3372"/>
                    <a:pt x="21599" y="3743"/>
                    <a:pt x="21599" y="4175"/>
                  </a:cubicBezTo>
                  <a:lnTo>
                    <a:pt x="21599" y="19987"/>
                  </a:lnTo>
                  <a:cubicBezTo>
                    <a:pt x="21599" y="20419"/>
                    <a:pt x="21438" y="20796"/>
                    <a:pt x="21116" y="21116"/>
                  </a:cubicBezTo>
                  <a:cubicBezTo>
                    <a:pt x="20793" y="21438"/>
                    <a:pt x="20419" y="21599"/>
                    <a:pt x="19987" y="21599"/>
                  </a:cubicBezTo>
                  <a:lnTo>
                    <a:pt x="1612" y="21599"/>
                  </a:lnTo>
                  <a:cubicBezTo>
                    <a:pt x="1180" y="21599"/>
                    <a:pt x="806" y="21438"/>
                    <a:pt x="483" y="21116"/>
                  </a:cubicBezTo>
                  <a:cubicBezTo>
                    <a:pt x="161" y="20796"/>
                    <a:pt x="0" y="20419"/>
                    <a:pt x="0" y="19987"/>
                  </a:cubicBezTo>
                  <a:lnTo>
                    <a:pt x="0" y="4175"/>
                  </a:lnTo>
                  <a:cubicBezTo>
                    <a:pt x="0" y="3743"/>
                    <a:pt x="161" y="3372"/>
                    <a:pt x="483" y="3052"/>
                  </a:cubicBezTo>
                  <a:cubicBezTo>
                    <a:pt x="806" y="2735"/>
                    <a:pt x="1180" y="2580"/>
                    <a:pt x="1612" y="2580"/>
                  </a:cubicBezTo>
                  <a:lnTo>
                    <a:pt x="2150" y="2580"/>
                  </a:lnTo>
                  <a:lnTo>
                    <a:pt x="2150" y="2401"/>
                  </a:lnTo>
                  <a:cubicBezTo>
                    <a:pt x="2150" y="2116"/>
                    <a:pt x="2196" y="1828"/>
                    <a:pt x="2288" y="1540"/>
                  </a:cubicBezTo>
                  <a:cubicBezTo>
                    <a:pt x="2381" y="1249"/>
                    <a:pt x="2530" y="990"/>
                    <a:pt x="2738" y="766"/>
                  </a:cubicBezTo>
                  <a:cubicBezTo>
                    <a:pt x="2942" y="541"/>
                    <a:pt x="3216" y="360"/>
                    <a:pt x="3555" y="213"/>
                  </a:cubicBezTo>
                  <a:cubicBezTo>
                    <a:pt x="3895" y="75"/>
                    <a:pt x="4310" y="0"/>
                    <a:pt x="4796" y="0"/>
                  </a:cubicBezTo>
                  <a:cubicBezTo>
                    <a:pt x="5283" y="0"/>
                    <a:pt x="5698" y="75"/>
                    <a:pt x="6037" y="213"/>
                  </a:cubicBezTo>
                  <a:cubicBezTo>
                    <a:pt x="6377" y="360"/>
                    <a:pt x="6651" y="541"/>
                    <a:pt x="6858" y="766"/>
                  </a:cubicBezTo>
                  <a:cubicBezTo>
                    <a:pt x="7062" y="990"/>
                    <a:pt x="7215" y="1255"/>
                    <a:pt x="7313" y="1546"/>
                  </a:cubicBezTo>
                  <a:cubicBezTo>
                    <a:pt x="7411" y="1840"/>
                    <a:pt x="7457" y="2125"/>
                    <a:pt x="7457" y="2401"/>
                  </a:cubicBezTo>
                  <a:lnTo>
                    <a:pt x="7457" y="2580"/>
                  </a:lnTo>
                  <a:lnTo>
                    <a:pt x="8133" y="2580"/>
                  </a:lnTo>
                  <a:lnTo>
                    <a:pt x="8133" y="2401"/>
                  </a:lnTo>
                  <a:cubicBezTo>
                    <a:pt x="8133" y="2116"/>
                    <a:pt x="8179" y="1828"/>
                    <a:pt x="8269" y="1540"/>
                  </a:cubicBezTo>
                  <a:cubicBezTo>
                    <a:pt x="8364" y="1249"/>
                    <a:pt x="8511" y="990"/>
                    <a:pt x="8718" y="766"/>
                  </a:cubicBezTo>
                  <a:cubicBezTo>
                    <a:pt x="8925" y="541"/>
                    <a:pt x="9199" y="360"/>
                    <a:pt x="9538" y="213"/>
                  </a:cubicBezTo>
                  <a:cubicBezTo>
                    <a:pt x="9878" y="74"/>
                    <a:pt x="10293" y="0"/>
                    <a:pt x="10779" y="0"/>
                  </a:cubicBezTo>
                  <a:cubicBezTo>
                    <a:pt x="11266" y="0"/>
                    <a:pt x="11678" y="74"/>
                    <a:pt x="12020" y="213"/>
                  </a:cubicBezTo>
                  <a:cubicBezTo>
                    <a:pt x="12360" y="360"/>
                    <a:pt x="12636" y="541"/>
                    <a:pt x="12852" y="766"/>
                  </a:cubicBezTo>
                  <a:cubicBezTo>
                    <a:pt x="13068" y="990"/>
                    <a:pt x="13227" y="1255"/>
                    <a:pt x="13322" y="1546"/>
                  </a:cubicBezTo>
                  <a:cubicBezTo>
                    <a:pt x="13417" y="1840"/>
                    <a:pt x="13469" y="2125"/>
                    <a:pt x="13469" y="2401"/>
                  </a:cubicBezTo>
                  <a:lnTo>
                    <a:pt x="13469" y="2580"/>
                  </a:lnTo>
                  <a:lnTo>
                    <a:pt x="14142" y="2580"/>
                  </a:lnTo>
                  <a:lnTo>
                    <a:pt x="14142" y="2401"/>
                  </a:lnTo>
                  <a:cubicBezTo>
                    <a:pt x="14142" y="2116"/>
                    <a:pt x="14191" y="1828"/>
                    <a:pt x="14286" y="1540"/>
                  </a:cubicBezTo>
                  <a:cubicBezTo>
                    <a:pt x="14384" y="1249"/>
                    <a:pt x="14534" y="990"/>
                    <a:pt x="14741" y="765"/>
                  </a:cubicBezTo>
                  <a:cubicBezTo>
                    <a:pt x="14948" y="541"/>
                    <a:pt x="15219" y="359"/>
                    <a:pt x="15556" y="213"/>
                  </a:cubicBezTo>
                  <a:cubicBezTo>
                    <a:pt x="15890" y="74"/>
                    <a:pt x="16305" y="0"/>
                    <a:pt x="16803" y="0"/>
                  </a:cubicBezTo>
                  <a:cubicBezTo>
                    <a:pt x="17289" y="0"/>
                    <a:pt x="17704" y="74"/>
                    <a:pt x="18044" y="213"/>
                  </a:cubicBezTo>
                  <a:cubicBezTo>
                    <a:pt x="18383" y="359"/>
                    <a:pt x="18657" y="541"/>
                    <a:pt x="18864" y="765"/>
                  </a:cubicBezTo>
                  <a:cubicBezTo>
                    <a:pt x="19069" y="990"/>
                    <a:pt x="19218" y="1255"/>
                    <a:pt x="19311" y="1546"/>
                  </a:cubicBezTo>
                  <a:cubicBezTo>
                    <a:pt x="19403" y="1839"/>
                    <a:pt x="19449" y="2125"/>
                    <a:pt x="19449" y="2401"/>
                  </a:cubicBezTo>
                  <a:lnTo>
                    <a:pt x="19449" y="2580"/>
                  </a:lnTo>
                  <a:lnTo>
                    <a:pt x="19987" y="2580"/>
                  </a:lnTo>
                  <a:close/>
                  <a:moveTo>
                    <a:pt x="6066" y="7968"/>
                  </a:moveTo>
                  <a:lnTo>
                    <a:pt x="2179" y="7968"/>
                  </a:lnTo>
                  <a:lnTo>
                    <a:pt x="2179" y="11443"/>
                  </a:lnTo>
                  <a:lnTo>
                    <a:pt x="6066" y="11443"/>
                  </a:lnTo>
                  <a:lnTo>
                    <a:pt x="6066" y="7968"/>
                  </a:lnTo>
                  <a:close/>
                  <a:moveTo>
                    <a:pt x="6066" y="11976"/>
                  </a:moveTo>
                  <a:lnTo>
                    <a:pt x="2179" y="11976"/>
                  </a:lnTo>
                  <a:lnTo>
                    <a:pt x="2179" y="15452"/>
                  </a:lnTo>
                  <a:lnTo>
                    <a:pt x="6066" y="15452"/>
                  </a:lnTo>
                  <a:lnTo>
                    <a:pt x="6066" y="11976"/>
                  </a:lnTo>
                  <a:close/>
                  <a:moveTo>
                    <a:pt x="6066" y="15976"/>
                  </a:moveTo>
                  <a:lnTo>
                    <a:pt x="2179" y="15976"/>
                  </a:lnTo>
                  <a:lnTo>
                    <a:pt x="2179" y="19422"/>
                  </a:lnTo>
                  <a:lnTo>
                    <a:pt x="6066" y="19422"/>
                  </a:lnTo>
                  <a:lnTo>
                    <a:pt x="6066" y="15976"/>
                  </a:lnTo>
                  <a:close/>
                  <a:moveTo>
                    <a:pt x="3754" y="5543"/>
                  </a:moveTo>
                  <a:cubicBezTo>
                    <a:pt x="3754" y="6067"/>
                    <a:pt x="4102" y="6323"/>
                    <a:pt x="4799" y="6323"/>
                  </a:cubicBezTo>
                  <a:cubicBezTo>
                    <a:pt x="5499" y="6323"/>
                    <a:pt x="5847" y="6067"/>
                    <a:pt x="5847" y="5543"/>
                  </a:cubicBezTo>
                  <a:lnTo>
                    <a:pt x="5847" y="2398"/>
                  </a:lnTo>
                  <a:cubicBezTo>
                    <a:pt x="5847" y="1877"/>
                    <a:pt x="5499" y="1612"/>
                    <a:pt x="4799" y="1612"/>
                  </a:cubicBezTo>
                  <a:cubicBezTo>
                    <a:pt x="4102" y="1612"/>
                    <a:pt x="3754" y="1877"/>
                    <a:pt x="3754" y="2398"/>
                  </a:cubicBezTo>
                  <a:lnTo>
                    <a:pt x="3754" y="5543"/>
                  </a:lnTo>
                  <a:close/>
                  <a:moveTo>
                    <a:pt x="10535" y="7968"/>
                  </a:moveTo>
                  <a:lnTo>
                    <a:pt x="6607" y="7968"/>
                  </a:lnTo>
                  <a:lnTo>
                    <a:pt x="6607" y="11443"/>
                  </a:lnTo>
                  <a:lnTo>
                    <a:pt x="10535" y="11443"/>
                  </a:lnTo>
                  <a:lnTo>
                    <a:pt x="10535" y="7968"/>
                  </a:lnTo>
                  <a:close/>
                  <a:moveTo>
                    <a:pt x="10535" y="11976"/>
                  </a:moveTo>
                  <a:lnTo>
                    <a:pt x="6607" y="11976"/>
                  </a:lnTo>
                  <a:lnTo>
                    <a:pt x="6607" y="15452"/>
                  </a:lnTo>
                  <a:lnTo>
                    <a:pt x="10535" y="15452"/>
                  </a:lnTo>
                  <a:lnTo>
                    <a:pt x="10535" y="11976"/>
                  </a:lnTo>
                  <a:close/>
                  <a:moveTo>
                    <a:pt x="10535" y="15976"/>
                  </a:moveTo>
                  <a:lnTo>
                    <a:pt x="6607" y="15976"/>
                  </a:lnTo>
                  <a:lnTo>
                    <a:pt x="6607" y="19422"/>
                  </a:lnTo>
                  <a:lnTo>
                    <a:pt x="10535" y="19422"/>
                  </a:lnTo>
                  <a:lnTo>
                    <a:pt x="10535" y="15976"/>
                  </a:lnTo>
                  <a:close/>
                  <a:moveTo>
                    <a:pt x="9774" y="5543"/>
                  </a:moveTo>
                  <a:cubicBezTo>
                    <a:pt x="9774" y="5825"/>
                    <a:pt x="9849" y="6027"/>
                    <a:pt x="9996" y="6145"/>
                  </a:cubicBezTo>
                  <a:cubicBezTo>
                    <a:pt x="10143" y="6269"/>
                    <a:pt x="10405" y="6323"/>
                    <a:pt x="10782" y="6323"/>
                  </a:cubicBezTo>
                  <a:cubicBezTo>
                    <a:pt x="11159" y="6323"/>
                    <a:pt x="11427" y="6263"/>
                    <a:pt x="11588" y="6139"/>
                  </a:cubicBezTo>
                  <a:cubicBezTo>
                    <a:pt x="11750" y="6015"/>
                    <a:pt x="11830" y="5819"/>
                    <a:pt x="11830" y="5543"/>
                  </a:cubicBezTo>
                  <a:lnTo>
                    <a:pt x="11830" y="2398"/>
                  </a:lnTo>
                  <a:cubicBezTo>
                    <a:pt x="11830" y="2128"/>
                    <a:pt x="11750" y="1932"/>
                    <a:pt x="11588" y="1802"/>
                  </a:cubicBezTo>
                  <a:cubicBezTo>
                    <a:pt x="11427" y="1673"/>
                    <a:pt x="11159" y="1612"/>
                    <a:pt x="10782" y="1612"/>
                  </a:cubicBezTo>
                  <a:cubicBezTo>
                    <a:pt x="10405" y="1612"/>
                    <a:pt x="10143" y="1679"/>
                    <a:pt x="9996" y="1814"/>
                  </a:cubicBezTo>
                  <a:cubicBezTo>
                    <a:pt x="9849" y="1944"/>
                    <a:pt x="9774" y="2139"/>
                    <a:pt x="9774" y="2398"/>
                  </a:cubicBezTo>
                  <a:lnTo>
                    <a:pt x="9774" y="5543"/>
                  </a:lnTo>
                  <a:close/>
                  <a:moveTo>
                    <a:pt x="14986" y="7968"/>
                  </a:moveTo>
                  <a:lnTo>
                    <a:pt x="11073" y="7968"/>
                  </a:lnTo>
                  <a:lnTo>
                    <a:pt x="11073" y="11443"/>
                  </a:lnTo>
                  <a:lnTo>
                    <a:pt x="14986" y="11443"/>
                  </a:lnTo>
                  <a:lnTo>
                    <a:pt x="14986" y="7968"/>
                  </a:lnTo>
                  <a:close/>
                  <a:moveTo>
                    <a:pt x="14986" y="11976"/>
                  </a:moveTo>
                  <a:lnTo>
                    <a:pt x="11073" y="11976"/>
                  </a:lnTo>
                  <a:lnTo>
                    <a:pt x="11073" y="15452"/>
                  </a:lnTo>
                  <a:lnTo>
                    <a:pt x="14986" y="15452"/>
                  </a:lnTo>
                  <a:lnTo>
                    <a:pt x="14986" y="11976"/>
                  </a:lnTo>
                  <a:close/>
                  <a:moveTo>
                    <a:pt x="14986" y="15976"/>
                  </a:moveTo>
                  <a:lnTo>
                    <a:pt x="11073" y="15976"/>
                  </a:lnTo>
                  <a:lnTo>
                    <a:pt x="11073" y="19422"/>
                  </a:lnTo>
                  <a:lnTo>
                    <a:pt x="14986" y="19422"/>
                  </a:lnTo>
                  <a:lnTo>
                    <a:pt x="14986" y="15976"/>
                  </a:lnTo>
                  <a:close/>
                  <a:moveTo>
                    <a:pt x="19423" y="7968"/>
                  </a:moveTo>
                  <a:lnTo>
                    <a:pt x="15521" y="7968"/>
                  </a:lnTo>
                  <a:lnTo>
                    <a:pt x="15521" y="11443"/>
                  </a:lnTo>
                  <a:lnTo>
                    <a:pt x="19423" y="11443"/>
                  </a:lnTo>
                  <a:lnTo>
                    <a:pt x="19423" y="7968"/>
                  </a:lnTo>
                  <a:close/>
                  <a:moveTo>
                    <a:pt x="19423" y="11976"/>
                  </a:moveTo>
                  <a:lnTo>
                    <a:pt x="15521" y="11976"/>
                  </a:lnTo>
                  <a:lnTo>
                    <a:pt x="15521" y="15452"/>
                  </a:lnTo>
                  <a:lnTo>
                    <a:pt x="19423" y="15452"/>
                  </a:lnTo>
                  <a:lnTo>
                    <a:pt x="19423" y="11976"/>
                  </a:lnTo>
                  <a:close/>
                  <a:moveTo>
                    <a:pt x="19423" y="15976"/>
                  </a:moveTo>
                  <a:lnTo>
                    <a:pt x="15521" y="15976"/>
                  </a:lnTo>
                  <a:lnTo>
                    <a:pt x="15521" y="19422"/>
                  </a:lnTo>
                  <a:lnTo>
                    <a:pt x="19423" y="19422"/>
                  </a:lnTo>
                  <a:lnTo>
                    <a:pt x="19423" y="15976"/>
                  </a:lnTo>
                  <a:close/>
                  <a:moveTo>
                    <a:pt x="15758" y="5543"/>
                  </a:moveTo>
                  <a:cubicBezTo>
                    <a:pt x="15758" y="6067"/>
                    <a:pt x="16106" y="6323"/>
                    <a:pt x="16806" y="6323"/>
                  </a:cubicBezTo>
                  <a:cubicBezTo>
                    <a:pt x="17502" y="6323"/>
                    <a:pt x="17848" y="6067"/>
                    <a:pt x="17839" y="5543"/>
                  </a:cubicBezTo>
                  <a:lnTo>
                    <a:pt x="17839" y="2398"/>
                  </a:lnTo>
                  <a:cubicBezTo>
                    <a:pt x="17839" y="1877"/>
                    <a:pt x="17494" y="1612"/>
                    <a:pt x="16806" y="1612"/>
                  </a:cubicBezTo>
                  <a:cubicBezTo>
                    <a:pt x="16106" y="1612"/>
                    <a:pt x="15758" y="1877"/>
                    <a:pt x="15758" y="2398"/>
                  </a:cubicBezTo>
                  <a:lnTo>
                    <a:pt x="15758" y="55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1iḍê"/>
            <p:cNvSpPr/>
            <p:nvPr/>
          </p:nvSpPr>
          <p:spPr bwMode="auto">
            <a:xfrm>
              <a:off x="3038846" y="277336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ṣ1îḑê"/>
            <p:cNvSpPr/>
            <p:nvPr/>
          </p:nvSpPr>
          <p:spPr bwMode="auto">
            <a:xfrm>
              <a:off x="3038846" y="2266650"/>
              <a:ext cx="2009567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3" name="iṡ1íḓè"/>
            <p:cNvSpPr/>
            <p:nvPr/>
          </p:nvSpPr>
          <p:spPr bwMode="auto">
            <a:xfrm>
              <a:off x="3302559" y="2773361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ļîḋè"/>
            <p:cNvSpPr/>
            <p:nvPr/>
          </p:nvSpPr>
          <p:spPr bwMode="auto">
            <a:xfrm>
              <a:off x="3307046" y="5080937"/>
              <a:ext cx="1746291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5" name="îslïdé"/>
            <p:cNvSpPr/>
            <p:nvPr/>
          </p:nvSpPr>
          <p:spPr bwMode="auto">
            <a:xfrm>
              <a:off x="4856343" y="2544822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ṥḷiḋe"/>
            <p:cNvSpPr/>
            <p:nvPr/>
          </p:nvSpPr>
          <p:spPr bwMode="auto">
            <a:xfrm>
              <a:off x="4856343" y="2038112"/>
              <a:ext cx="2009567" cy="506711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7" name="ïŝḷiḋê"/>
            <p:cNvSpPr/>
            <p:nvPr/>
          </p:nvSpPr>
          <p:spPr bwMode="auto">
            <a:xfrm>
              <a:off x="5120057" y="2544822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Slîḋé"/>
            <p:cNvSpPr/>
            <p:nvPr/>
          </p:nvSpPr>
          <p:spPr bwMode="auto">
            <a:xfrm>
              <a:off x="5119619" y="4854672"/>
              <a:ext cx="1746291" cy="506711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9" name="ïs1ïḋê"/>
            <p:cNvSpPr/>
            <p:nvPr/>
          </p:nvSpPr>
          <p:spPr bwMode="auto">
            <a:xfrm>
              <a:off x="6677861" y="2290889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ṧ1îḋè"/>
            <p:cNvSpPr/>
            <p:nvPr/>
          </p:nvSpPr>
          <p:spPr bwMode="auto">
            <a:xfrm>
              <a:off x="6677861" y="1784178"/>
              <a:ext cx="2009567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1" name="îṣļíďê"/>
            <p:cNvSpPr/>
            <p:nvPr/>
          </p:nvSpPr>
          <p:spPr bwMode="auto">
            <a:xfrm>
              <a:off x="6941575" y="2290889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Sliḑe"/>
            <p:cNvSpPr/>
            <p:nvPr/>
          </p:nvSpPr>
          <p:spPr bwMode="auto">
            <a:xfrm>
              <a:off x="6941136" y="4619062"/>
              <a:ext cx="1746291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3" name="îṡḻîďè"/>
            <p:cNvSpPr/>
            <p:nvPr/>
          </p:nvSpPr>
          <p:spPr bwMode="auto">
            <a:xfrm>
              <a:off x="8490506" y="1404000"/>
              <a:ext cx="2482405" cy="722989"/>
            </a:xfrm>
            <a:prstGeom prst="rightArrow">
              <a:avLst>
                <a:gd name="adj1" fmla="val 69463"/>
                <a:gd name="adj2" fmla="val 28319"/>
              </a:avLst>
            </a:prstGeom>
            <a:solidFill>
              <a:schemeClr val="accent5"/>
            </a:solidFill>
            <a:ln w="25400">
              <a:noFill/>
              <a:miter lim="800000"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4" name="ísḻîďê"/>
            <p:cNvSpPr/>
            <p:nvPr/>
          </p:nvSpPr>
          <p:spPr bwMode="auto">
            <a:xfrm>
              <a:off x="8490498" y="201979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ľïdè"/>
            <p:cNvSpPr/>
            <p:nvPr/>
          </p:nvSpPr>
          <p:spPr bwMode="auto">
            <a:xfrm>
              <a:off x="8754211" y="2019791"/>
              <a:ext cx="1750774" cy="2834889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ľíḍé"/>
            <p:cNvSpPr/>
            <p:nvPr/>
          </p:nvSpPr>
          <p:spPr bwMode="auto">
            <a:xfrm>
              <a:off x="8759731" y="4347961"/>
              <a:ext cx="1746291" cy="506711"/>
            </a:xfrm>
            <a:prstGeom prst="rect">
              <a:avLst/>
            </a:prstGeom>
            <a:solidFill>
              <a:schemeClr val="accent5"/>
            </a:solidFill>
            <a:ln w="25400">
              <a:noFill/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" name="íṩ1iḑe"/>
            <p:cNvSpPr/>
            <p:nvPr/>
          </p:nvSpPr>
          <p:spPr bwMode="auto">
            <a:xfrm>
              <a:off x="4021856" y="5170903"/>
              <a:ext cx="316670" cy="326779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ļiḋê"/>
            <p:cNvSpPr/>
            <p:nvPr/>
          </p:nvSpPr>
          <p:spPr bwMode="auto">
            <a:xfrm>
              <a:off x="5828143" y="4956232"/>
              <a:ext cx="329242" cy="303591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ṣḻïḍe"/>
            <p:cNvSpPr/>
            <p:nvPr/>
          </p:nvSpPr>
          <p:spPr bwMode="auto">
            <a:xfrm>
              <a:off x="7695505" y="4696834"/>
              <a:ext cx="237553" cy="35116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sļîḓè"/>
            <p:cNvSpPr/>
            <p:nvPr/>
          </p:nvSpPr>
          <p:spPr bwMode="auto">
            <a:xfrm>
              <a:off x="9475242" y="4439300"/>
              <a:ext cx="315269" cy="3240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7" y="0"/>
                  </a:moveTo>
                  <a:cubicBezTo>
                    <a:pt x="12301" y="0"/>
                    <a:pt x="13705" y="282"/>
                    <a:pt x="15011" y="847"/>
                  </a:cubicBezTo>
                  <a:cubicBezTo>
                    <a:pt x="16319" y="1408"/>
                    <a:pt x="17463" y="2176"/>
                    <a:pt x="18449" y="3156"/>
                  </a:cubicBezTo>
                  <a:cubicBezTo>
                    <a:pt x="19432" y="4133"/>
                    <a:pt x="20201" y="5277"/>
                    <a:pt x="20760" y="6590"/>
                  </a:cubicBezTo>
                  <a:cubicBezTo>
                    <a:pt x="21317" y="7900"/>
                    <a:pt x="21599" y="9306"/>
                    <a:pt x="21599" y="10800"/>
                  </a:cubicBezTo>
                  <a:cubicBezTo>
                    <a:pt x="21599" y="12293"/>
                    <a:pt x="21317" y="13699"/>
                    <a:pt x="20760" y="15009"/>
                  </a:cubicBezTo>
                  <a:cubicBezTo>
                    <a:pt x="20201" y="16320"/>
                    <a:pt x="19430" y="17466"/>
                    <a:pt x="18449" y="18443"/>
                  </a:cubicBezTo>
                  <a:cubicBezTo>
                    <a:pt x="17463" y="19423"/>
                    <a:pt x="16319" y="20191"/>
                    <a:pt x="15011" y="20752"/>
                  </a:cubicBezTo>
                  <a:cubicBezTo>
                    <a:pt x="13705" y="21317"/>
                    <a:pt x="12301" y="21599"/>
                    <a:pt x="10807" y="21599"/>
                  </a:cubicBezTo>
                  <a:cubicBezTo>
                    <a:pt x="9309" y="21599"/>
                    <a:pt x="7905" y="21317"/>
                    <a:pt x="6594" y="20752"/>
                  </a:cubicBezTo>
                  <a:cubicBezTo>
                    <a:pt x="5280" y="20191"/>
                    <a:pt x="4136" y="19423"/>
                    <a:pt x="3158" y="18443"/>
                  </a:cubicBezTo>
                  <a:cubicBezTo>
                    <a:pt x="2178" y="17466"/>
                    <a:pt x="1409" y="16320"/>
                    <a:pt x="847" y="15009"/>
                  </a:cubicBezTo>
                  <a:cubicBezTo>
                    <a:pt x="282" y="13699"/>
                    <a:pt x="0" y="12293"/>
                    <a:pt x="0" y="10800"/>
                  </a:cubicBezTo>
                  <a:cubicBezTo>
                    <a:pt x="0" y="9306"/>
                    <a:pt x="282" y="7900"/>
                    <a:pt x="847" y="6590"/>
                  </a:cubicBezTo>
                  <a:cubicBezTo>
                    <a:pt x="1409" y="5277"/>
                    <a:pt x="2181" y="4133"/>
                    <a:pt x="3158" y="3156"/>
                  </a:cubicBezTo>
                  <a:cubicBezTo>
                    <a:pt x="4136" y="2176"/>
                    <a:pt x="5280" y="1408"/>
                    <a:pt x="6594" y="847"/>
                  </a:cubicBezTo>
                  <a:cubicBezTo>
                    <a:pt x="7902" y="282"/>
                    <a:pt x="9306" y="0"/>
                    <a:pt x="10807" y="0"/>
                  </a:cubicBezTo>
                  <a:moveTo>
                    <a:pt x="18164" y="8812"/>
                  </a:moveTo>
                  <a:cubicBezTo>
                    <a:pt x="18288" y="8688"/>
                    <a:pt x="18353" y="8532"/>
                    <a:pt x="18359" y="8354"/>
                  </a:cubicBezTo>
                  <a:cubicBezTo>
                    <a:pt x="18362" y="8171"/>
                    <a:pt x="18299" y="8021"/>
                    <a:pt x="18164" y="7894"/>
                  </a:cubicBezTo>
                  <a:lnTo>
                    <a:pt x="16757" y="6448"/>
                  </a:lnTo>
                  <a:cubicBezTo>
                    <a:pt x="16613" y="6321"/>
                    <a:pt x="16454" y="6259"/>
                    <a:pt x="16276" y="6259"/>
                  </a:cubicBezTo>
                  <a:cubicBezTo>
                    <a:pt x="16099" y="6259"/>
                    <a:pt x="15946" y="6321"/>
                    <a:pt x="15810" y="6448"/>
                  </a:cubicBezTo>
                  <a:lnTo>
                    <a:pt x="9696" y="12570"/>
                  </a:lnTo>
                  <a:cubicBezTo>
                    <a:pt x="9569" y="12697"/>
                    <a:pt x="9416" y="12759"/>
                    <a:pt x="9244" y="12759"/>
                  </a:cubicBezTo>
                  <a:cubicBezTo>
                    <a:pt x="9069" y="12759"/>
                    <a:pt x="8914" y="12697"/>
                    <a:pt x="8778" y="12570"/>
                  </a:cubicBezTo>
                  <a:lnTo>
                    <a:pt x="5786" y="9583"/>
                  </a:lnTo>
                  <a:cubicBezTo>
                    <a:pt x="5659" y="9458"/>
                    <a:pt x="5506" y="9393"/>
                    <a:pt x="5334" y="9393"/>
                  </a:cubicBezTo>
                  <a:cubicBezTo>
                    <a:pt x="5156" y="9393"/>
                    <a:pt x="4995" y="9458"/>
                    <a:pt x="4839" y="9583"/>
                  </a:cubicBezTo>
                  <a:lnTo>
                    <a:pt x="3432" y="11014"/>
                  </a:lnTo>
                  <a:cubicBezTo>
                    <a:pt x="3305" y="11141"/>
                    <a:pt x="3246" y="11297"/>
                    <a:pt x="3246" y="11474"/>
                  </a:cubicBezTo>
                  <a:cubicBezTo>
                    <a:pt x="3246" y="11655"/>
                    <a:pt x="3305" y="11810"/>
                    <a:pt x="3432" y="11935"/>
                  </a:cubicBezTo>
                  <a:lnTo>
                    <a:pt x="7747" y="16249"/>
                  </a:lnTo>
                  <a:cubicBezTo>
                    <a:pt x="7874" y="16373"/>
                    <a:pt x="8043" y="16483"/>
                    <a:pt x="8261" y="16579"/>
                  </a:cubicBezTo>
                  <a:cubicBezTo>
                    <a:pt x="8478" y="16673"/>
                    <a:pt x="8676" y="16720"/>
                    <a:pt x="8857" y="16720"/>
                  </a:cubicBezTo>
                  <a:lnTo>
                    <a:pt x="9617" y="16720"/>
                  </a:lnTo>
                  <a:cubicBezTo>
                    <a:pt x="9795" y="16720"/>
                    <a:pt x="9993" y="16675"/>
                    <a:pt x="10205" y="16585"/>
                  </a:cubicBezTo>
                  <a:cubicBezTo>
                    <a:pt x="10417" y="16495"/>
                    <a:pt x="10592" y="16382"/>
                    <a:pt x="10727" y="16249"/>
                  </a:cubicBezTo>
                  <a:lnTo>
                    <a:pt x="18164" y="88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śḻídè"/>
            <p:cNvSpPr txBox="1"/>
            <p:nvPr/>
          </p:nvSpPr>
          <p:spPr bwMode="auto">
            <a:xfrm>
              <a:off x="1608880" y="3883890"/>
              <a:ext cx="1414232" cy="613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用户主机运行</a:t>
              </a:r>
              <a:endParaRPr lang="en-US" altLang="zh-CN" b="1" dirty="0"/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/>
                <a:t>DNS</a:t>
              </a:r>
              <a:r>
                <a:rPr lang="zh-CN" altLang="en-US" b="1" dirty="0"/>
                <a:t>客户端</a:t>
              </a:r>
              <a:endParaRPr lang="en-US" altLang="zh-CN" sz="1800" b="1" dirty="0"/>
            </a:p>
          </p:txBody>
        </p:sp>
      </p:grpSp>
      <p:sp>
        <p:nvSpPr>
          <p:cNvPr id="48" name="îśḻídè">
            <a:extLst>
              <a:ext uri="{FF2B5EF4-FFF2-40B4-BE49-F238E27FC236}">
                <a16:creationId xmlns:a16="http://schemas.microsoft.com/office/drawing/2014/main" id="{157200C1-74BE-4104-82B8-494264DF1BC4}"/>
              </a:ext>
            </a:extLst>
          </p:cNvPr>
          <p:cNvSpPr txBox="1"/>
          <p:nvPr/>
        </p:nvSpPr>
        <p:spPr bwMode="auto">
          <a:xfrm>
            <a:off x="3470832" y="3495588"/>
            <a:ext cx="1414232" cy="8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fontScale="925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/>
              <a:t>浏览器从</a:t>
            </a:r>
            <a:r>
              <a:rPr lang="en-US" altLang="zh-CN" b="1" dirty="0"/>
              <a:t>URL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/>
              <a:t>抽取主机名传</a:t>
            </a:r>
            <a:endParaRPr lang="en-US" altLang="zh-CN" b="1" dirty="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/>
              <a:t>给客户端</a:t>
            </a:r>
            <a:endParaRPr lang="en-US" altLang="zh-CN" b="1" dirty="0"/>
          </a:p>
        </p:txBody>
      </p:sp>
      <p:sp>
        <p:nvSpPr>
          <p:cNvPr id="49" name="îśḻídè">
            <a:extLst>
              <a:ext uri="{FF2B5EF4-FFF2-40B4-BE49-F238E27FC236}">
                <a16:creationId xmlns:a16="http://schemas.microsoft.com/office/drawing/2014/main" id="{0FDBB2FE-8A74-4235-AAE6-B3EFDC1E8D53}"/>
              </a:ext>
            </a:extLst>
          </p:cNvPr>
          <p:cNvSpPr txBox="1"/>
          <p:nvPr/>
        </p:nvSpPr>
        <p:spPr bwMode="auto">
          <a:xfrm>
            <a:off x="5285648" y="3177616"/>
            <a:ext cx="1414232" cy="88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/>
              <a:t>DNS</a:t>
            </a:r>
            <a:r>
              <a:rPr lang="zh-CN" altLang="en-US" b="1" dirty="0"/>
              <a:t>客户端向</a:t>
            </a:r>
            <a:endParaRPr lang="en-US" altLang="zh-CN" b="1" dirty="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/>
              <a:t>服务器发送请求</a:t>
            </a:r>
            <a:endParaRPr lang="en-US" altLang="zh-CN" b="1" dirty="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/>
              <a:t>报文</a:t>
            </a:r>
            <a:endParaRPr lang="en-US" altLang="zh-CN" sz="1800" b="1" dirty="0"/>
          </a:p>
        </p:txBody>
      </p:sp>
      <p:sp>
        <p:nvSpPr>
          <p:cNvPr id="50" name="îśḻídè">
            <a:extLst>
              <a:ext uri="{FF2B5EF4-FFF2-40B4-BE49-F238E27FC236}">
                <a16:creationId xmlns:a16="http://schemas.microsoft.com/office/drawing/2014/main" id="{252F980A-DF8E-4709-916A-B16CD8A7C903}"/>
              </a:ext>
            </a:extLst>
          </p:cNvPr>
          <p:cNvSpPr txBox="1"/>
          <p:nvPr/>
        </p:nvSpPr>
        <p:spPr bwMode="auto">
          <a:xfrm>
            <a:off x="7107165" y="3151279"/>
            <a:ext cx="1414232" cy="61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/>
              <a:t>客户最终收到回答</a:t>
            </a:r>
            <a:endParaRPr lang="en-US" altLang="zh-CN" b="1" dirty="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/>
              <a:t>报文得到</a:t>
            </a:r>
            <a:r>
              <a:rPr lang="en-US" altLang="zh-CN" b="1" dirty="0"/>
              <a:t>IP</a:t>
            </a:r>
            <a:r>
              <a:rPr lang="zh-CN" altLang="en-US" b="1" dirty="0"/>
              <a:t>地址</a:t>
            </a:r>
            <a:endParaRPr lang="en-US" altLang="zh-CN" sz="1800" b="1" dirty="0"/>
          </a:p>
        </p:txBody>
      </p:sp>
      <p:sp>
        <p:nvSpPr>
          <p:cNvPr id="51" name="îśḻídè">
            <a:extLst>
              <a:ext uri="{FF2B5EF4-FFF2-40B4-BE49-F238E27FC236}">
                <a16:creationId xmlns:a16="http://schemas.microsoft.com/office/drawing/2014/main" id="{19673CB0-B0B2-43B8-AE28-28AC09AB9ADE}"/>
              </a:ext>
            </a:extLst>
          </p:cNvPr>
          <p:cNvSpPr txBox="1"/>
          <p:nvPr/>
        </p:nvSpPr>
        <p:spPr bwMode="auto">
          <a:xfrm>
            <a:off x="8922482" y="2659122"/>
            <a:ext cx="1414232" cy="87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fontScale="8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/>
              <a:t>向该</a:t>
            </a:r>
            <a:r>
              <a:rPr lang="en-US" altLang="zh-CN" b="1" dirty="0"/>
              <a:t>IP</a:t>
            </a:r>
            <a:r>
              <a:rPr lang="zh-CN" altLang="en-US" b="1" dirty="0"/>
              <a:t>地址</a:t>
            </a:r>
            <a:endParaRPr lang="en-US" altLang="zh-CN" b="1" dirty="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/>
              <a:t>的</a:t>
            </a:r>
            <a:r>
              <a:rPr lang="en-US" altLang="zh-CN" b="1" dirty="0"/>
              <a:t>HTTP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/>
              <a:t>服务器发起</a:t>
            </a:r>
            <a:endParaRPr lang="en-US" altLang="zh-CN" b="1" dirty="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/>
              <a:t>TCP</a:t>
            </a:r>
            <a:r>
              <a:rPr lang="zh-CN" altLang="en-US" b="1" dirty="0"/>
              <a:t>连接</a:t>
            </a:r>
            <a:endParaRPr lang="en-US" altLang="zh-CN" sz="1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简要介绍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" name="2b9beae4-bacc-4b51-93a6-8075751d63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717768" y="1617302"/>
            <a:ext cx="9424085" cy="3942921"/>
            <a:chOff x="1717768" y="1617302"/>
            <a:chExt cx="9424085" cy="3942921"/>
          </a:xfrm>
        </p:grpSpPr>
        <p:sp>
          <p:nvSpPr>
            <p:cNvPr id="10" name="iṣ1iḋé"/>
            <p:cNvSpPr/>
            <p:nvPr/>
          </p:nvSpPr>
          <p:spPr>
            <a:xfrm>
              <a:off x="1717768" y="1617302"/>
              <a:ext cx="314719" cy="17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15" y="6826"/>
                  </a:moveTo>
                  <a:cubicBezTo>
                    <a:pt x="15209" y="5025"/>
                    <a:pt x="14280" y="3450"/>
                    <a:pt x="14280" y="3450"/>
                  </a:cubicBezTo>
                  <a:lnTo>
                    <a:pt x="13407" y="5295"/>
                  </a:lnTo>
                  <a:cubicBezTo>
                    <a:pt x="12703" y="4239"/>
                    <a:pt x="11794" y="3600"/>
                    <a:pt x="10800" y="3600"/>
                  </a:cubicBezTo>
                  <a:cubicBezTo>
                    <a:pt x="8563" y="3600"/>
                    <a:pt x="6750" y="6824"/>
                    <a:pt x="6750" y="10801"/>
                  </a:cubicBezTo>
                  <a:cubicBezTo>
                    <a:pt x="6750" y="14777"/>
                    <a:pt x="8563" y="18001"/>
                    <a:pt x="10800" y="18001"/>
                  </a:cubicBezTo>
                  <a:cubicBezTo>
                    <a:pt x="13037" y="18001"/>
                    <a:pt x="14850" y="14777"/>
                    <a:pt x="14850" y="10801"/>
                  </a:cubicBezTo>
                  <a:lnTo>
                    <a:pt x="16200" y="10801"/>
                  </a:lnTo>
                  <a:cubicBezTo>
                    <a:pt x="16200" y="10801"/>
                    <a:pt x="16221" y="8626"/>
                    <a:pt x="15715" y="6826"/>
                  </a:cubicBezTo>
                  <a:close/>
                  <a:moveTo>
                    <a:pt x="21600" y="10801"/>
                  </a:moveTo>
                  <a:cubicBezTo>
                    <a:pt x="21600" y="11401"/>
                    <a:pt x="20925" y="12000"/>
                    <a:pt x="20925" y="12000"/>
                  </a:cubicBezTo>
                  <a:cubicBezTo>
                    <a:pt x="20925" y="12000"/>
                    <a:pt x="16181" y="21600"/>
                    <a:pt x="10771" y="21600"/>
                  </a:cubicBezTo>
                  <a:cubicBezTo>
                    <a:pt x="5381" y="21600"/>
                    <a:pt x="675" y="12000"/>
                    <a:pt x="675" y="12000"/>
                  </a:cubicBezTo>
                  <a:cubicBezTo>
                    <a:pt x="675" y="12000"/>
                    <a:pt x="0" y="11449"/>
                    <a:pt x="0" y="10875"/>
                  </a:cubicBezTo>
                  <a:cubicBezTo>
                    <a:pt x="0" y="10251"/>
                    <a:pt x="675" y="9601"/>
                    <a:pt x="675" y="9601"/>
                  </a:cubicBezTo>
                  <a:cubicBezTo>
                    <a:pt x="675" y="9601"/>
                    <a:pt x="5344" y="0"/>
                    <a:pt x="10771" y="0"/>
                  </a:cubicBezTo>
                  <a:cubicBezTo>
                    <a:pt x="16143" y="0"/>
                    <a:pt x="20925" y="9601"/>
                    <a:pt x="20925" y="9601"/>
                  </a:cubicBezTo>
                  <a:cubicBezTo>
                    <a:pt x="20925" y="9601"/>
                    <a:pt x="21600" y="10200"/>
                    <a:pt x="21600" y="10801"/>
                  </a:cubicBezTo>
                  <a:close/>
                  <a:moveTo>
                    <a:pt x="10800" y="10801"/>
                  </a:moveTo>
                  <a:lnTo>
                    <a:pt x="13500" y="10801"/>
                  </a:lnTo>
                  <a:cubicBezTo>
                    <a:pt x="13500" y="13451"/>
                    <a:pt x="12291" y="15601"/>
                    <a:pt x="10800" y="15601"/>
                  </a:cubicBezTo>
                  <a:cubicBezTo>
                    <a:pt x="9309" y="15601"/>
                    <a:pt x="8100" y="13451"/>
                    <a:pt x="8100" y="10801"/>
                  </a:cubicBezTo>
                  <a:cubicBezTo>
                    <a:pt x="8100" y="8149"/>
                    <a:pt x="9309" y="6000"/>
                    <a:pt x="10800" y="6000"/>
                  </a:cubicBezTo>
                  <a:cubicBezTo>
                    <a:pt x="11462" y="6000"/>
                    <a:pt x="12068" y="6426"/>
                    <a:pt x="12538" y="7130"/>
                  </a:cubicBezTo>
                  <a:cubicBezTo>
                    <a:pt x="12538" y="7130"/>
                    <a:pt x="10800" y="10801"/>
                    <a:pt x="10800" y="108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ļiḍê"/>
            <p:cNvSpPr/>
            <p:nvPr/>
          </p:nvSpPr>
          <p:spPr>
            <a:xfrm>
              <a:off x="2262054" y="1694367"/>
              <a:ext cx="1395431" cy="3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iṣļïḓè"/>
            <p:cNvSpPr/>
            <p:nvPr/>
          </p:nvSpPr>
          <p:spPr>
            <a:xfrm>
              <a:off x="1764354" y="2731593"/>
              <a:ext cx="221545" cy="293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92" y="19156"/>
                  </a:moveTo>
                  <a:lnTo>
                    <a:pt x="8275" y="19156"/>
                  </a:lnTo>
                  <a:cubicBezTo>
                    <a:pt x="8093" y="19156"/>
                    <a:pt x="7945" y="19268"/>
                    <a:pt x="7945" y="19405"/>
                  </a:cubicBezTo>
                  <a:lnTo>
                    <a:pt x="7945" y="19605"/>
                  </a:lnTo>
                  <a:lnTo>
                    <a:pt x="7945" y="20103"/>
                  </a:lnTo>
                  <a:lnTo>
                    <a:pt x="7945" y="20157"/>
                  </a:lnTo>
                  <a:lnTo>
                    <a:pt x="7945" y="20303"/>
                  </a:lnTo>
                  <a:cubicBezTo>
                    <a:pt x="7945" y="20440"/>
                    <a:pt x="8093" y="20552"/>
                    <a:pt x="8275" y="20552"/>
                  </a:cubicBezTo>
                  <a:lnTo>
                    <a:pt x="8719" y="20552"/>
                  </a:lnTo>
                  <a:cubicBezTo>
                    <a:pt x="9029" y="21165"/>
                    <a:pt x="9813" y="21600"/>
                    <a:pt x="10734" y="21600"/>
                  </a:cubicBezTo>
                  <a:cubicBezTo>
                    <a:pt x="11654" y="21600"/>
                    <a:pt x="12438" y="21165"/>
                    <a:pt x="12748" y="20552"/>
                  </a:cubicBezTo>
                  <a:lnTo>
                    <a:pt x="13192" y="20552"/>
                  </a:lnTo>
                  <a:cubicBezTo>
                    <a:pt x="13374" y="20552"/>
                    <a:pt x="13522" y="20440"/>
                    <a:pt x="13522" y="20303"/>
                  </a:cubicBezTo>
                  <a:lnTo>
                    <a:pt x="13522" y="20157"/>
                  </a:lnTo>
                  <a:lnTo>
                    <a:pt x="13522" y="20103"/>
                  </a:lnTo>
                  <a:lnTo>
                    <a:pt x="13522" y="19605"/>
                  </a:lnTo>
                  <a:lnTo>
                    <a:pt x="13522" y="19405"/>
                  </a:lnTo>
                  <a:cubicBezTo>
                    <a:pt x="13522" y="19268"/>
                    <a:pt x="13374" y="19156"/>
                    <a:pt x="13192" y="19156"/>
                  </a:cubicBezTo>
                  <a:close/>
                  <a:moveTo>
                    <a:pt x="17134" y="7620"/>
                  </a:moveTo>
                  <a:cubicBezTo>
                    <a:pt x="15269" y="4168"/>
                    <a:pt x="10800" y="4330"/>
                    <a:pt x="10800" y="4330"/>
                  </a:cubicBezTo>
                  <a:cubicBezTo>
                    <a:pt x="10800" y="4330"/>
                    <a:pt x="6331" y="4168"/>
                    <a:pt x="4466" y="7620"/>
                  </a:cubicBezTo>
                  <a:cubicBezTo>
                    <a:pt x="3206" y="9951"/>
                    <a:pt x="4729" y="11857"/>
                    <a:pt x="4729" y="11857"/>
                  </a:cubicBezTo>
                  <a:cubicBezTo>
                    <a:pt x="4729" y="11857"/>
                    <a:pt x="6461" y="14325"/>
                    <a:pt x="6775" y="15247"/>
                  </a:cubicBezTo>
                  <a:cubicBezTo>
                    <a:pt x="6898" y="15609"/>
                    <a:pt x="7085" y="16147"/>
                    <a:pt x="7220" y="16663"/>
                  </a:cubicBezTo>
                  <a:cubicBezTo>
                    <a:pt x="7429" y="17462"/>
                    <a:pt x="7572" y="18213"/>
                    <a:pt x="8606" y="18213"/>
                  </a:cubicBezTo>
                  <a:cubicBezTo>
                    <a:pt x="10243" y="18213"/>
                    <a:pt x="10800" y="18213"/>
                    <a:pt x="10800" y="18213"/>
                  </a:cubicBezTo>
                  <a:cubicBezTo>
                    <a:pt x="10800" y="18213"/>
                    <a:pt x="11356" y="18213"/>
                    <a:pt x="12994" y="18213"/>
                  </a:cubicBezTo>
                  <a:cubicBezTo>
                    <a:pt x="14028" y="18213"/>
                    <a:pt x="14171" y="17462"/>
                    <a:pt x="14379" y="16663"/>
                  </a:cubicBezTo>
                  <a:cubicBezTo>
                    <a:pt x="14515" y="16147"/>
                    <a:pt x="14702" y="15609"/>
                    <a:pt x="14825" y="15247"/>
                  </a:cubicBezTo>
                  <a:cubicBezTo>
                    <a:pt x="15138" y="14325"/>
                    <a:pt x="16871" y="11857"/>
                    <a:pt x="16871" y="11857"/>
                  </a:cubicBezTo>
                  <a:cubicBezTo>
                    <a:pt x="16871" y="11857"/>
                    <a:pt x="18394" y="9951"/>
                    <a:pt x="17134" y="7620"/>
                  </a:cubicBezTo>
                  <a:close/>
                  <a:moveTo>
                    <a:pt x="3447" y="2095"/>
                  </a:moveTo>
                  <a:lnTo>
                    <a:pt x="3063" y="2386"/>
                  </a:lnTo>
                  <a:cubicBezTo>
                    <a:pt x="2797" y="2586"/>
                    <a:pt x="2797" y="2909"/>
                    <a:pt x="3063" y="3110"/>
                  </a:cubicBezTo>
                  <a:lnTo>
                    <a:pt x="5474" y="4932"/>
                  </a:lnTo>
                  <a:cubicBezTo>
                    <a:pt x="5992" y="4583"/>
                    <a:pt x="6535" y="4313"/>
                    <a:pt x="7067" y="4107"/>
                  </a:cubicBezTo>
                  <a:lnTo>
                    <a:pt x="4404" y="2095"/>
                  </a:lnTo>
                  <a:cubicBezTo>
                    <a:pt x="4141" y="1896"/>
                    <a:pt x="3711" y="1896"/>
                    <a:pt x="3447" y="2095"/>
                  </a:cubicBezTo>
                  <a:close/>
                  <a:moveTo>
                    <a:pt x="0" y="7735"/>
                  </a:moveTo>
                  <a:lnTo>
                    <a:pt x="0" y="8146"/>
                  </a:lnTo>
                  <a:cubicBezTo>
                    <a:pt x="0" y="8429"/>
                    <a:pt x="304" y="8657"/>
                    <a:pt x="679" y="8657"/>
                  </a:cubicBezTo>
                  <a:lnTo>
                    <a:pt x="2843" y="8657"/>
                  </a:lnTo>
                  <a:cubicBezTo>
                    <a:pt x="2928" y="8217"/>
                    <a:pt x="3087" y="7754"/>
                    <a:pt x="3346" y="7275"/>
                  </a:cubicBezTo>
                  <a:cubicBezTo>
                    <a:pt x="3355" y="7259"/>
                    <a:pt x="3365" y="7241"/>
                    <a:pt x="3375" y="7224"/>
                  </a:cubicBezTo>
                  <a:lnTo>
                    <a:pt x="679" y="7224"/>
                  </a:lnTo>
                  <a:cubicBezTo>
                    <a:pt x="304" y="7224"/>
                    <a:pt x="0" y="7452"/>
                    <a:pt x="0" y="7735"/>
                  </a:cubicBezTo>
                  <a:close/>
                  <a:moveTo>
                    <a:pt x="18537" y="2386"/>
                  </a:moveTo>
                  <a:lnTo>
                    <a:pt x="18153" y="2095"/>
                  </a:lnTo>
                  <a:cubicBezTo>
                    <a:pt x="17890" y="1896"/>
                    <a:pt x="17459" y="1896"/>
                    <a:pt x="17196" y="2095"/>
                  </a:cubicBezTo>
                  <a:lnTo>
                    <a:pt x="14533" y="4107"/>
                  </a:lnTo>
                  <a:cubicBezTo>
                    <a:pt x="15064" y="4313"/>
                    <a:pt x="15608" y="4583"/>
                    <a:pt x="16125" y="4932"/>
                  </a:cubicBezTo>
                  <a:lnTo>
                    <a:pt x="18537" y="3110"/>
                  </a:lnTo>
                  <a:cubicBezTo>
                    <a:pt x="18802" y="2909"/>
                    <a:pt x="18802" y="2586"/>
                    <a:pt x="18537" y="2386"/>
                  </a:cubicBezTo>
                  <a:close/>
                  <a:moveTo>
                    <a:pt x="20921" y="7224"/>
                  </a:moveTo>
                  <a:lnTo>
                    <a:pt x="18225" y="7224"/>
                  </a:lnTo>
                  <a:cubicBezTo>
                    <a:pt x="18235" y="7241"/>
                    <a:pt x="18245" y="7259"/>
                    <a:pt x="18254" y="7275"/>
                  </a:cubicBezTo>
                  <a:cubicBezTo>
                    <a:pt x="18512" y="7754"/>
                    <a:pt x="18672" y="8217"/>
                    <a:pt x="18757" y="8657"/>
                  </a:cubicBezTo>
                  <a:lnTo>
                    <a:pt x="20921" y="8657"/>
                  </a:lnTo>
                  <a:cubicBezTo>
                    <a:pt x="21295" y="8657"/>
                    <a:pt x="21600" y="8429"/>
                    <a:pt x="21600" y="8146"/>
                  </a:cubicBezTo>
                  <a:lnTo>
                    <a:pt x="21600" y="7735"/>
                  </a:lnTo>
                  <a:cubicBezTo>
                    <a:pt x="21600" y="7452"/>
                    <a:pt x="21295" y="7224"/>
                    <a:pt x="20921" y="7224"/>
                  </a:cubicBezTo>
                  <a:close/>
                  <a:moveTo>
                    <a:pt x="11750" y="511"/>
                  </a:moveTo>
                  <a:lnTo>
                    <a:pt x="11750" y="3461"/>
                  </a:lnTo>
                  <a:cubicBezTo>
                    <a:pt x="11360" y="3424"/>
                    <a:pt x="11061" y="3417"/>
                    <a:pt x="10894" y="3417"/>
                  </a:cubicBezTo>
                  <a:lnTo>
                    <a:pt x="10706" y="3417"/>
                  </a:lnTo>
                  <a:cubicBezTo>
                    <a:pt x="10539" y="3417"/>
                    <a:pt x="10240" y="3424"/>
                    <a:pt x="9850" y="3461"/>
                  </a:cubicBezTo>
                  <a:lnTo>
                    <a:pt x="9850" y="511"/>
                  </a:lnTo>
                  <a:cubicBezTo>
                    <a:pt x="9850" y="230"/>
                    <a:pt x="10155" y="0"/>
                    <a:pt x="10529" y="0"/>
                  </a:cubicBezTo>
                  <a:lnTo>
                    <a:pt x="11071" y="0"/>
                  </a:lnTo>
                  <a:cubicBezTo>
                    <a:pt x="11445" y="0"/>
                    <a:pt x="11750" y="230"/>
                    <a:pt x="11750" y="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1iḑê"/>
            <p:cNvSpPr/>
            <p:nvPr/>
          </p:nvSpPr>
          <p:spPr>
            <a:xfrm rot="780000">
              <a:off x="1743863" y="3948506"/>
              <a:ext cx="239404" cy="22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ṩḻîďê"/>
            <p:cNvSpPr/>
            <p:nvPr/>
          </p:nvSpPr>
          <p:spPr>
            <a:xfrm>
              <a:off x="2262053" y="3999209"/>
              <a:ext cx="1395431" cy="397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íŝḻídé"/>
            <p:cNvSpPr/>
            <p:nvPr/>
          </p:nvSpPr>
          <p:spPr>
            <a:xfrm rot="960000">
              <a:off x="1756459" y="5111906"/>
              <a:ext cx="234768" cy="22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8914" y="18801"/>
                  </a:moveTo>
                  <a:lnTo>
                    <a:pt x="4785" y="21600"/>
                  </a:lnTo>
                  <a:lnTo>
                    <a:pt x="4816" y="16426"/>
                  </a:lnTo>
                  <a:cubicBezTo>
                    <a:pt x="4816" y="16426"/>
                    <a:pt x="8914" y="18801"/>
                    <a:pt x="8914" y="18801"/>
                  </a:cubicBezTo>
                  <a:close/>
                  <a:moveTo>
                    <a:pt x="13648" y="9886"/>
                  </a:moveTo>
                  <a:cubicBezTo>
                    <a:pt x="14256" y="10473"/>
                    <a:pt x="14710" y="11017"/>
                    <a:pt x="14897" y="11332"/>
                  </a:cubicBezTo>
                  <a:cubicBezTo>
                    <a:pt x="15850" y="10515"/>
                    <a:pt x="17245" y="10354"/>
                    <a:pt x="18616" y="11148"/>
                  </a:cubicBezTo>
                  <a:cubicBezTo>
                    <a:pt x="20411" y="12189"/>
                    <a:pt x="21595" y="16528"/>
                    <a:pt x="21595" y="16528"/>
                  </a:cubicBezTo>
                  <a:cubicBezTo>
                    <a:pt x="21595" y="16528"/>
                    <a:pt x="21592" y="16527"/>
                    <a:pt x="21588" y="16526"/>
                  </a:cubicBezTo>
                  <a:cubicBezTo>
                    <a:pt x="21592" y="16529"/>
                    <a:pt x="21593" y="16531"/>
                    <a:pt x="21593" y="16531"/>
                  </a:cubicBezTo>
                  <a:cubicBezTo>
                    <a:pt x="21593" y="16531"/>
                    <a:pt x="17444" y="17785"/>
                    <a:pt x="15649" y="16745"/>
                  </a:cubicBezTo>
                  <a:cubicBezTo>
                    <a:pt x="14292" y="15958"/>
                    <a:pt x="13682" y="14654"/>
                    <a:pt x="13824" y="13387"/>
                  </a:cubicBezTo>
                  <a:cubicBezTo>
                    <a:pt x="13475" y="13392"/>
                    <a:pt x="12782" y="13278"/>
                    <a:pt x="11970" y="13046"/>
                  </a:cubicBezTo>
                  <a:lnTo>
                    <a:pt x="9286" y="18101"/>
                  </a:lnTo>
                  <a:lnTo>
                    <a:pt x="5188" y="15725"/>
                  </a:lnTo>
                  <a:lnTo>
                    <a:pt x="7746" y="10909"/>
                  </a:lnTo>
                  <a:cubicBezTo>
                    <a:pt x="5611" y="9358"/>
                    <a:pt x="2500" y="6818"/>
                    <a:pt x="1282" y="5700"/>
                  </a:cubicBezTo>
                  <a:cubicBezTo>
                    <a:pt x="139" y="4651"/>
                    <a:pt x="14" y="4208"/>
                    <a:pt x="8" y="4074"/>
                  </a:cubicBezTo>
                  <a:cubicBezTo>
                    <a:pt x="-5" y="4066"/>
                    <a:pt x="-1" y="4060"/>
                    <a:pt x="9" y="4052"/>
                  </a:cubicBezTo>
                  <a:cubicBezTo>
                    <a:pt x="10" y="4035"/>
                    <a:pt x="13" y="4026"/>
                    <a:pt x="13" y="4026"/>
                  </a:cubicBezTo>
                  <a:cubicBezTo>
                    <a:pt x="143" y="3970"/>
                    <a:pt x="568" y="3846"/>
                    <a:pt x="2025" y="4303"/>
                  </a:cubicBezTo>
                  <a:cubicBezTo>
                    <a:pt x="3577" y="4790"/>
                    <a:pt x="7287" y="6203"/>
                    <a:pt x="9677" y="7273"/>
                  </a:cubicBezTo>
                  <a:lnTo>
                    <a:pt x="11818" y="3240"/>
                  </a:lnTo>
                  <a:lnTo>
                    <a:pt x="15917" y="5613"/>
                  </a:lnTo>
                  <a:cubicBezTo>
                    <a:pt x="15917" y="5613"/>
                    <a:pt x="13648" y="9886"/>
                    <a:pt x="13648" y="9886"/>
                  </a:cubicBezTo>
                  <a:close/>
                  <a:moveTo>
                    <a:pt x="12197" y="2525"/>
                  </a:moveTo>
                  <a:lnTo>
                    <a:pt x="13538" y="0"/>
                  </a:lnTo>
                  <a:lnTo>
                    <a:pt x="17637" y="2372"/>
                  </a:lnTo>
                  <a:lnTo>
                    <a:pt x="16296" y="4898"/>
                  </a:lnTo>
                  <a:cubicBezTo>
                    <a:pt x="16296" y="4898"/>
                    <a:pt x="12197" y="2525"/>
                    <a:pt x="12197" y="25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šļïdé"/>
            <p:cNvSpPr/>
            <p:nvPr/>
          </p:nvSpPr>
          <p:spPr>
            <a:xfrm>
              <a:off x="2262052" y="5169416"/>
              <a:ext cx="1395431" cy="390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îṩļíḓé"/>
            <p:cNvGrpSpPr/>
            <p:nvPr/>
          </p:nvGrpSpPr>
          <p:grpSpPr>
            <a:xfrm>
              <a:off x="6996000" y="1640044"/>
              <a:ext cx="4145853" cy="436208"/>
              <a:chOff x="6993803" y="1629485"/>
              <a:chExt cx="4145853" cy="436208"/>
            </a:xfrm>
          </p:grpSpPr>
          <p:grpSp>
            <p:nvGrpSpPr>
              <p:cNvPr id="43" name="íŝļîďè"/>
              <p:cNvGrpSpPr/>
              <p:nvPr/>
            </p:nvGrpSpPr>
            <p:grpSpPr>
              <a:xfrm>
                <a:off x="6993803" y="1633693"/>
                <a:ext cx="432000" cy="432000"/>
                <a:chOff x="0" y="0"/>
                <a:chExt cx="767929" cy="767929"/>
              </a:xfrm>
            </p:grpSpPr>
            <p:sp>
              <p:nvSpPr>
                <p:cNvPr id="47" name="îsļïdè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î$1ïḋé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5" name="î$ḷîďê"/>
              <p:cNvSpPr/>
              <p:nvPr/>
            </p:nvSpPr>
            <p:spPr>
              <a:xfrm>
                <a:off x="7536000" y="1629485"/>
                <a:ext cx="3603656" cy="395522"/>
              </a:xfrm>
              <a:prstGeom prst="rect">
                <a:avLst/>
              </a:prstGeom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r>
                  <a:rPr lang="zh-CN" altLang="en-US" b="1" dirty="0"/>
                  <a:t>分层的</a:t>
                </a:r>
                <a:r>
                  <a:rPr lang="en-US" altLang="zh-CN" b="1" dirty="0"/>
                  <a:t>DNS</a:t>
                </a:r>
                <a:r>
                  <a:rPr lang="zh-CN" altLang="en-US" b="1" dirty="0"/>
                  <a:t>服务器</a:t>
                </a:r>
              </a:p>
            </p:txBody>
          </p:sp>
        </p:grpSp>
        <p:grpSp>
          <p:nvGrpSpPr>
            <p:cNvPr id="19" name="íṥļiďé"/>
            <p:cNvGrpSpPr/>
            <p:nvPr/>
          </p:nvGrpSpPr>
          <p:grpSpPr>
            <a:xfrm>
              <a:off x="6996000" y="2837242"/>
              <a:ext cx="4145853" cy="432000"/>
              <a:chOff x="6993803" y="2747011"/>
              <a:chExt cx="4145853" cy="432000"/>
            </a:xfrm>
          </p:grpSpPr>
          <p:grpSp>
            <p:nvGrpSpPr>
              <p:cNvPr id="37" name="ïṣļïḋe"/>
              <p:cNvGrpSpPr/>
              <p:nvPr/>
            </p:nvGrpSpPr>
            <p:grpSpPr>
              <a:xfrm>
                <a:off x="6993803" y="2747011"/>
                <a:ext cx="432000" cy="432000"/>
                <a:chOff x="0" y="0"/>
                <a:chExt cx="767929" cy="767929"/>
              </a:xfrm>
            </p:grpSpPr>
            <p:sp>
              <p:nvSpPr>
                <p:cNvPr id="41" name="íśḻídé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ïslíḑé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9" name="iṥlîďé"/>
              <p:cNvSpPr/>
              <p:nvPr/>
            </p:nvSpPr>
            <p:spPr>
              <a:xfrm>
                <a:off x="7536000" y="2782906"/>
                <a:ext cx="3603656" cy="395522"/>
              </a:xfrm>
              <a:prstGeom prst="rect">
                <a:avLst/>
              </a:prstGeom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r>
                  <a:rPr lang="zh-CN" altLang="en-US" b="1" dirty="0"/>
                  <a:t>采用</a:t>
                </a:r>
                <a:r>
                  <a:rPr lang="en-US" altLang="zh-CN" b="1" dirty="0"/>
                  <a:t>C/S</a:t>
                </a:r>
                <a:r>
                  <a:rPr lang="zh-CN" altLang="en-US" b="1" dirty="0"/>
                  <a:t>模式的应用层协议</a:t>
                </a:r>
              </a:p>
            </p:txBody>
          </p:sp>
        </p:grpSp>
        <p:grpSp>
          <p:nvGrpSpPr>
            <p:cNvPr id="20" name="íSļiḑê"/>
            <p:cNvGrpSpPr/>
            <p:nvPr/>
          </p:nvGrpSpPr>
          <p:grpSpPr>
            <a:xfrm>
              <a:off x="6996000" y="4030232"/>
              <a:ext cx="4041170" cy="432000"/>
              <a:chOff x="6993803" y="4085329"/>
              <a:chExt cx="4041170" cy="432000"/>
            </a:xfrm>
          </p:grpSpPr>
          <p:grpSp>
            <p:nvGrpSpPr>
              <p:cNvPr id="31" name="íšľïḓê"/>
              <p:cNvGrpSpPr/>
              <p:nvPr/>
            </p:nvGrpSpPr>
            <p:grpSpPr>
              <a:xfrm>
                <a:off x="6993803" y="4085329"/>
                <a:ext cx="432000" cy="432000"/>
                <a:chOff x="0" y="0"/>
                <a:chExt cx="767929" cy="767929"/>
              </a:xfrm>
            </p:grpSpPr>
            <p:sp>
              <p:nvSpPr>
                <p:cNvPr id="35" name="ïS1îḓé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ïşļîḍê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3" name="ís1íďe"/>
              <p:cNvSpPr/>
              <p:nvPr/>
            </p:nvSpPr>
            <p:spPr>
              <a:xfrm>
                <a:off x="7431317" y="4103030"/>
                <a:ext cx="3603656" cy="395522"/>
              </a:xfrm>
              <a:prstGeom prst="rect">
                <a:avLst/>
              </a:prstGeom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r>
                  <a:rPr lang="zh-CN" altLang="en-US" b="1" dirty="0"/>
                  <a:t>运行在</a:t>
                </a:r>
                <a:r>
                  <a:rPr lang="en-US" altLang="zh-CN" b="1" dirty="0"/>
                  <a:t>UDP</a:t>
                </a:r>
                <a:r>
                  <a:rPr lang="zh-CN" altLang="en-US" b="1" dirty="0"/>
                  <a:t>上</a:t>
                </a:r>
              </a:p>
            </p:txBody>
          </p:sp>
        </p:grpSp>
        <p:sp>
          <p:nvSpPr>
            <p:cNvPr id="30" name="íśļïḑe"/>
            <p:cNvSpPr/>
            <p:nvPr/>
          </p:nvSpPr>
          <p:spPr>
            <a:xfrm>
              <a:off x="7127996" y="5351107"/>
              <a:ext cx="168008" cy="176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538197" y="248947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538197" y="368246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0B720610-A608-4D8F-A8B9-EAF00BD4D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30" y="1297777"/>
            <a:ext cx="4514850" cy="3762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提供的服务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5" name="5d4050a8-28fd-406e-8b0c-f9038cd260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46054" y="1722268"/>
            <a:ext cx="7699892" cy="3836766"/>
            <a:chOff x="2246054" y="1722268"/>
            <a:chExt cx="7699892" cy="3836766"/>
          </a:xfrm>
        </p:grpSpPr>
        <p:sp>
          <p:nvSpPr>
            <p:cNvPr id="6" name="í$ḷïďè"/>
            <p:cNvSpPr/>
            <p:nvPr/>
          </p:nvSpPr>
          <p:spPr bwMode="auto">
            <a:xfrm>
              <a:off x="2246054" y="2654889"/>
              <a:ext cx="2098468" cy="2904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1440000" anchor="b" anchorCtr="1" compatLnSpc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îSľíḍé"/>
            <p:cNvGrpSpPr/>
            <p:nvPr/>
          </p:nvGrpSpPr>
          <p:grpSpPr>
            <a:xfrm>
              <a:off x="2246054" y="4529788"/>
              <a:ext cx="2282134" cy="848656"/>
              <a:chOff x="2249096" y="4529788"/>
              <a:chExt cx="2282134" cy="848656"/>
            </a:xfrm>
          </p:grpSpPr>
          <p:sp>
            <p:nvSpPr>
              <p:cNvPr id="38" name="íšļîde"/>
              <p:cNvSpPr/>
              <p:nvPr/>
            </p:nvSpPr>
            <p:spPr bwMode="auto">
              <a:xfrm>
                <a:off x="4343658" y="4617016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şḻíḑé"/>
              <p:cNvSpPr/>
              <p:nvPr/>
            </p:nvSpPr>
            <p:spPr bwMode="auto">
              <a:xfrm>
                <a:off x="2249096" y="4529788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śḷîďe"/>
              <p:cNvSpPr/>
              <p:nvPr/>
            </p:nvSpPr>
            <p:spPr bwMode="auto">
              <a:xfrm>
                <a:off x="4343658" y="4915045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šḻîḍê"/>
              <p:cNvSpPr/>
              <p:nvPr/>
            </p:nvSpPr>
            <p:spPr bwMode="auto">
              <a:xfrm>
                <a:off x="2249096" y="4827817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ṡḷiḓe"/>
            <p:cNvGrpSpPr/>
            <p:nvPr/>
          </p:nvGrpSpPr>
          <p:grpSpPr>
            <a:xfrm>
              <a:off x="2246054" y="1722268"/>
              <a:ext cx="2282134" cy="1410185"/>
              <a:chOff x="2249096" y="1722268"/>
              <a:chExt cx="2282134" cy="1410185"/>
            </a:xfrm>
          </p:grpSpPr>
          <p:grpSp>
            <p:nvGrpSpPr>
              <p:cNvPr id="33" name="îṩļíďé"/>
              <p:cNvGrpSpPr/>
              <p:nvPr/>
            </p:nvGrpSpPr>
            <p:grpSpPr>
              <a:xfrm>
                <a:off x="2249096" y="1722268"/>
                <a:ext cx="2282134" cy="1410185"/>
                <a:chOff x="2249096" y="1722268"/>
                <a:chExt cx="2282134" cy="1410185"/>
              </a:xfrm>
            </p:grpSpPr>
            <p:sp>
              <p:nvSpPr>
                <p:cNvPr id="36" name="îṣ1ïḋê"/>
                <p:cNvSpPr/>
                <p:nvPr/>
              </p:nvSpPr>
              <p:spPr bwMode="auto">
                <a:xfrm>
                  <a:off x="4343658" y="1809496"/>
                  <a:ext cx="187572" cy="1088532"/>
                </a:xfrm>
                <a:custGeom>
                  <a:avLst/>
                  <a:gdLst/>
                  <a:ahLst/>
                  <a:cxnLst>
                    <a:cxn ang="0">
                      <a:pos x="54" y="575"/>
                    </a:cxn>
                    <a:cxn ang="0">
                      <a:pos x="54" y="0"/>
                    </a:cxn>
                    <a:cxn ang="0">
                      <a:pos x="0" y="10"/>
                    </a:cxn>
                    <a:cxn ang="0">
                      <a:pos x="0" y="627"/>
                    </a:cxn>
                    <a:cxn ang="0">
                      <a:pos x="54" y="617"/>
                    </a:cxn>
                    <a:cxn ang="0">
                      <a:pos x="54" y="617"/>
                    </a:cxn>
                    <a:cxn ang="0">
                      <a:pos x="80" y="586"/>
                    </a:cxn>
                    <a:cxn ang="0">
                      <a:pos x="54" y="575"/>
                    </a:cxn>
                  </a:cxnLst>
                  <a:rect l="0" t="0" r="r" b="b"/>
                  <a:pathLst>
                    <a:path w="81" h="627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2"/>
                        <a:pt x="80" y="586"/>
                      </a:cubicBezTo>
                      <a:cubicBezTo>
                        <a:pt x="79" y="567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$ḷîďe"/>
                <p:cNvSpPr/>
                <p:nvPr/>
              </p:nvSpPr>
              <p:spPr bwMode="auto">
                <a:xfrm>
                  <a:off x="2249096" y="1722268"/>
                  <a:ext cx="2280180" cy="1410185"/>
                </a:xfrm>
                <a:custGeom>
                  <a:avLst/>
                  <a:gdLst/>
                  <a:ahLst/>
                  <a:cxnLst>
                    <a:cxn ang="0">
                      <a:pos x="954" y="8"/>
                    </a:cxn>
                    <a:cxn ang="0">
                      <a:pos x="954" y="8"/>
                    </a:cxn>
                    <a:cxn ang="0">
                      <a:pos x="0" y="196"/>
                    </a:cxn>
                    <a:cxn ang="0">
                      <a:pos x="0" y="813"/>
                    </a:cxn>
                    <a:cxn ang="0">
                      <a:pos x="954" y="625"/>
                    </a:cxn>
                    <a:cxn ang="0">
                      <a:pos x="980" y="636"/>
                    </a:cxn>
                    <a:cxn ang="0">
                      <a:pos x="980" y="19"/>
                    </a:cxn>
                    <a:cxn ang="0">
                      <a:pos x="954" y="8"/>
                    </a:cxn>
                  </a:cxnLst>
                  <a:rect l="0" t="0" r="r" b="b"/>
                  <a:pathLst>
                    <a:path w="980" h="813">
                      <a:moveTo>
                        <a:pt x="954" y="8"/>
                      </a:moveTo>
                      <a:cubicBezTo>
                        <a:pt x="954" y="8"/>
                        <a:pt x="954" y="8"/>
                        <a:pt x="954" y="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5"/>
                        <a:pt x="954" y="625"/>
                        <a:pt x="954" y="625"/>
                      </a:cubicBezTo>
                      <a:cubicBezTo>
                        <a:pt x="954" y="625"/>
                        <a:pt x="979" y="617"/>
                        <a:pt x="980" y="636"/>
                      </a:cubicBezTo>
                      <a:cubicBezTo>
                        <a:pt x="980" y="19"/>
                        <a:pt x="980" y="19"/>
                        <a:pt x="980" y="19"/>
                      </a:cubicBezTo>
                      <a:cubicBezTo>
                        <a:pt x="979" y="0"/>
                        <a:pt x="954" y="8"/>
                        <a:pt x="954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i$ḻïḋè"/>
              <p:cNvSpPr/>
              <p:nvPr/>
            </p:nvSpPr>
            <p:spPr bwMode="auto">
              <a:xfrm>
                <a:off x="3015018" y="2078449"/>
                <a:ext cx="750290" cy="6978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íšľîḍe"/>
            <p:cNvSpPr/>
            <p:nvPr/>
          </p:nvSpPr>
          <p:spPr bwMode="auto">
            <a:xfrm>
              <a:off x="2246054" y="359603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主机名到</a:t>
              </a:r>
              <a:r>
                <a:rPr lang="en-US" altLang="zh-CN" sz="1600" dirty="0"/>
                <a:t>IP</a:t>
              </a:r>
              <a:r>
                <a:rPr lang="zh-CN" altLang="en-US" sz="1600" dirty="0"/>
                <a:t>转换</a:t>
              </a:r>
              <a:endParaRPr lang="en-US" altLang="zh-CN" sz="1600" dirty="0"/>
            </a:p>
          </p:txBody>
        </p:sp>
        <p:sp>
          <p:nvSpPr>
            <p:cNvPr id="11" name="ïṧḷiďè"/>
            <p:cNvSpPr/>
            <p:nvPr/>
          </p:nvSpPr>
          <p:spPr bwMode="auto">
            <a:xfrm>
              <a:off x="4954934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1440000" anchor="b" anchorCtr="1" compatLnSpc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ïšľîḍé"/>
            <p:cNvSpPr/>
            <p:nvPr/>
          </p:nvSpPr>
          <p:spPr bwMode="auto">
            <a:xfrm>
              <a:off x="7049495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ļîḍê"/>
            <p:cNvSpPr/>
            <p:nvPr/>
          </p:nvSpPr>
          <p:spPr bwMode="auto">
            <a:xfrm>
              <a:off x="4954934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ṡľïḓè"/>
            <p:cNvSpPr/>
            <p:nvPr/>
          </p:nvSpPr>
          <p:spPr bwMode="auto">
            <a:xfrm>
              <a:off x="7049495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sḷîḋe"/>
            <p:cNvSpPr/>
            <p:nvPr/>
          </p:nvSpPr>
          <p:spPr bwMode="auto">
            <a:xfrm>
              <a:off x="4954934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ṩ1íďè"/>
            <p:cNvSpPr/>
            <p:nvPr/>
          </p:nvSpPr>
          <p:spPr bwMode="auto">
            <a:xfrm>
              <a:off x="7049495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ļïḍè"/>
            <p:cNvSpPr/>
            <p:nvPr/>
          </p:nvSpPr>
          <p:spPr bwMode="auto">
            <a:xfrm>
              <a:off x="4954934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ṥļïḋê"/>
            <p:cNvSpPr/>
            <p:nvPr/>
          </p:nvSpPr>
          <p:spPr bwMode="auto">
            <a:xfrm>
              <a:off x="5720855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šļîdé"/>
            <p:cNvSpPr/>
            <p:nvPr/>
          </p:nvSpPr>
          <p:spPr bwMode="auto">
            <a:xfrm>
              <a:off x="5911359" y="2259888"/>
              <a:ext cx="369282" cy="334944"/>
            </a:xfrm>
            <a:custGeom>
              <a:avLst/>
              <a:gdLst>
                <a:gd name="connsiteX0" fmla="*/ 256360 w 369282"/>
                <a:gd name="connsiteY0" fmla="*/ 303721 h 334944"/>
                <a:gd name="connsiteX1" fmla="*/ 369282 w 369282"/>
                <a:gd name="connsiteY1" fmla="*/ 303721 h 334944"/>
                <a:gd name="connsiteX2" fmla="*/ 369282 w 369282"/>
                <a:gd name="connsiteY2" fmla="*/ 327138 h 334944"/>
                <a:gd name="connsiteX3" fmla="*/ 353150 w 369282"/>
                <a:gd name="connsiteY3" fmla="*/ 334944 h 334944"/>
                <a:gd name="connsiteX4" fmla="*/ 272492 w 369282"/>
                <a:gd name="connsiteY4" fmla="*/ 334944 h 334944"/>
                <a:gd name="connsiteX5" fmla="*/ 256360 w 369282"/>
                <a:gd name="connsiteY5" fmla="*/ 327138 h 334944"/>
                <a:gd name="connsiteX6" fmla="*/ 0 w 369282"/>
                <a:gd name="connsiteY6" fmla="*/ 303721 h 334944"/>
                <a:gd name="connsiteX7" fmla="*/ 115973 w 369282"/>
                <a:gd name="connsiteY7" fmla="*/ 303721 h 334944"/>
                <a:gd name="connsiteX8" fmla="*/ 115973 w 369282"/>
                <a:gd name="connsiteY8" fmla="*/ 327138 h 334944"/>
                <a:gd name="connsiteX9" fmla="*/ 99406 w 369282"/>
                <a:gd name="connsiteY9" fmla="*/ 334944 h 334944"/>
                <a:gd name="connsiteX10" fmla="*/ 16568 w 369282"/>
                <a:gd name="connsiteY10" fmla="*/ 334944 h 334944"/>
                <a:gd name="connsiteX11" fmla="*/ 0 w 369282"/>
                <a:gd name="connsiteY11" fmla="*/ 327138 h 334944"/>
                <a:gd name="connsiteX12" fmla="*/ 164803 w 369282"/>
                <a:gd name="connsiteY12" fmla="*/ 82318 h 334944"/>
                <a:gd name="connsiteX13" fmla="*/ 204479 w 369282"/>
                <a:gd name="connsiteY13" fmla="*/ 82318 h 334944"/>
                <a:gd name="connsiteX14" fmla="*/ 204479 w 369282"/>
                <a:gd name="connsiteY14" fmla="*/ 227081 h 334944"/>
                <a:gd name="connsiteX15" fmla="*/ 164803 w 369282"/>
                <a:gd name="connsiteY15" fmla="*/ 227081 h 334944"/>
                <a:gd name="connsiteX16" fmla="*/ 222788 w 369282"/>
                <a:gd name="connsiteY16" fmla="*/ 76641 h 334944"/>
                <a:gd name="connsiteX17" fmla="*/ 304173 w 369282"/>
                <a:gd name="connsiteY17" fmla="*/ 76641 h 334944"/>
                <a:gd name="connsiteX18" fmla="*/ 304173 w 369282"/>
                <a:gd name="connsiteY18" fmla="*/ 106773 h 334944"/>
                <a:gd name="connsiteX19" fmla="*/ 336726 w 369282"/>
                <a:gd name="connsiteY19" fmla="*/ 106773 h 334944"/>
                <a:gd name="connsiteX20" fmla="*/ 353003 w 369282"/>
                <a:gd name="connsiteY20" fmla="*/ 121838 h 334944"/>
                <a:gd name="connsiteX21" fmla="*/ 369280 w 369282"/>
                <a:gd name="connsiteY21" fmla="*/ 227299 h 334944"/>
                <a:gd name="connsiteX22" fmla="*/ 369280 w 369282"/>
                <a:gd name="connsiteY22" fmla="*/ 272497 h 334944"/>
                <a:gd name="connsiteX23" fmla="*/ 255342 w 369282"/>
                <a:gd name="connsiteY23" fmla="*/ 272497 h 334944"/>
                <a:gd name="connsiteX24" fmla="*/ 255342 w 369282"/>
                <a:gd name="connsiteY24" fmla="*/ 227299 h 334944"/>
                <a:gd name="connsiteX25" fmla="*/ 222788 w 369282"/>
                <a:gd name="connsiteY25" fmla="*/ 227299 h 334944"/>
                <a:gd name="connsiteX26" fmla="*/ 222788 w 369282"/>
                <a:gd name="connsiteY26" fmla="*/ 84174 h 334944"/>
                <a:gd name="connsiteX27" fmla="*/ 222788 w 369282"/>
                <a:gd name="connsiteY27" fmla="*/ 76641 h 334944"/>
                <a:gd name="connsiteX28" fmla="*/ 65108 w 369282"/>
                <a:gd name="connsiteY28" fmla="*/ 76641 h 334944"/>
                <a:gd name="connsiteX29" fmla="*/ 146492 w 369282"/>
                <a:gd name="connsiteY29" fmla="*/ 76641 h 334944"/>
                <a:gd name="connsiteX30" fmla="*/ 146492 w 369282"/>
                <a:gd name="connsiteY30" fmla="*/ 84174 h 334944"/>
                <a:gd name="connsiteX31" fmla="*/ 146492 w 369282"/>
                <a:gd name="connsiteY31" fmla="*/ 227299 h 334944"/>
                <a:gd name="connsiteX32" fmla="*/ 113938 w 369282"/>
                <a:gd name="connsiteY32" fmla="*/ 227299 h 334944"/>
                <a:gd name="connsiteX33" fmla="*/ 113938 w 369282"/>
                <a:gd name="connsiteY33" fmla="*/ 272497 h 334944"/>
                <a:gd name="connsiteX34" fmla="*/ 0 w 369282"/>
                <a:gd name="connsiteY34" fmla="*/ 272497 h 334944"/>
                <a:gd name="connsiteX35" fmla="*/ 0 w 369282"/>
                <a:gd name="connsiteY35" fmla="*/ 227299 h 334944"/>
                <a:gd name="connsiteX36" fmla="*/ 16277 w 369282"/>
                <a:gd name="connsiteY36" fmla="*/ 121838 h 334944"/>
                <a:gd name="connsiteX37" fmla="*/ 32554 w 369282"/>
                <a:gd name="connsiteY37" fmla="*/ 106773 h 334944"/>
                <a:gd name="connsiteX38" fmla="*/ 65108 w 369282"/>
                <a:gd name="connsiteY38" fmla="*/ 106773 h 334944"/>
                <a:gd name="connsiteX39" fmla="*/ 65108 w 369282"/>
                <a:gd name="connsiteY39" fmla="*/ 76641 h 334944"/>
                <a:gd name="connsiteX40" fmla="*/ 204477 w 369282"/>
                <a:gd name="connsiteY40" fmla="*/ 0 h 334944"/>
                <a:gd name="connsiteX41" fmla="*/ 221045 w 369282"/>
                <a:gd name="connsiteY41" fmla="*/ 0 h 334944"/>
                <a:gd name="connsiteX42" fmla="*/ 303883 w 369282"/>
                <a:gd name="connsiteY42" fmla="*/ 0 h 334944"/>
                <a:gd name="connsiteX43" fmla="*/ 320450 w 369282"/>
                <a:gd name="connsiteY43" fmla="*/ 0 h 334944"/>
                <a:gd name="connsiteX44" fmla="*/ 320450 w 369282"/>
                <a:gd name="connsiteY44" fmla="*/ 46226 h 334944"/>
                <a:gd name="connsiteX45" fmla="*/ 312166 w 369282"/>
                <a:gd name="connsiteY45" fmla="*/ 53931 h 334944"/>
                <a:gd name="connsiteX46" fmla="*/ 212761 w 369282"/>
                <a:gd name="connsiteY46" fmla="*/ 53931 h 334944"/>
                <a:gd name="connsiteX47" fmla="*/ 204477 w 369282"/>
                <a:gd name="connsiteY47" fmla="*/ 46226 h 334944"/>
                <a:gd name="connsiteX48" fmla="*/ 204477 w 369282"/>
                <a:gd name="connsiteY48" fmla="*/ 0 h 334944"/>
                <a:gd name="connsiteX49" fmla="*/ 48831 w 369282"/>
                <a:gd name="connsiteY49" fmla="*/ 0 h 334944"/>
                <a:gd name="connsiteX50" fmla="*/ 65399 w 369282"/>
                <a:gd name="connsiteY50" fmla="*/ 0 h 334944"/>
                <a:gd name="connsiteX51" fmla="*/ 148237 w 369282"/>
                <a:gd name="connsiteY51" fmla="*/ 0 h 334944"/>
                <a:gd name="connsiteX52" fmla="*/ 164804 w 369282"/>
                <a:gd name="connsiteY52" fmla="*/ 0 h 334944"/>
                <a:gd name="connsiteX53" fmla="*/ 164804 w 369282"/>
                <a:gd name="connsiteY53" fmla="*/ 46226 h 334944"/>
                <a:gd name="connsiteX54" fmla="*/ 156520 w 369282"/>
                <a:gd name="connsiteY54" fmla="*/ 53931 h 334944"/>
                <a:gd name="connsiteX55" fmla="*/ 57115 w 369282"/>
                <a:gd name="connsiteY55" fmla="*/ 53931 h 334944"/>
                <a:gd name="connsiteX56" fmla="*/ 48831 w 369282"/>
                <a:gd name="connsiteY56" fmla="*/ 46226 h 334944"/>
                <a:gd name="connsiteX57" fmla="*/ 48831 w 369282"/>
                <a:gd name="connsiteY57" fmla="*/ 0 h 33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9282" h="334944">
                  <a:moveTo>
                    <a:pt x="256360" y="303721"/>
                  </a:moveTo>
                  <a:cubicBezTo>
                    <a:pt x="256360" y="303721"/>
                    <a:pt x="256360" y="303721"/>
                    <a:pt x="369282" y="303721"/>
                  </a:cubicBezTo>
                  <a:cubicBezTo>
                    <a:pt x="369282" y="303721"/>
                    <a:pt x="369282" y="303721"/>
                    <a:pt x="369282" y="327138"/>
                  </a:cubicBezTo>
                  <a:cubicBezTo>
                    <a:pt x="369282" y="334944"/>
                    <a:pt x="361216" y="334944"/>
                    <a:pt x="353150" y="334944"/>
                  </a:cubicBezTo>
                  <a:cubicBezTo>
                    <a:pt x="353150" y="334944"/>
                    <a:pt x="353150" y="334944"/>
                    <a:pt x="272492" y="334944"/>
                  </a:cubicBezTo>
                  <a:cubicBezTo>
                    <a:pt x="264426" y="334944"/>
                    <a:pt x="256360" y="334944"/>
                    <a:pt x="256360" y="327138"/>
                  </a:cubicBezTo>
                  <a:close/>
                  <a:moveTo>
                    <a:pt x="0" y="303721"/>
                  </a:moveTo>
                  <a:cubicBezTo>
                    <a:pt x="0" y="303721"/>
                    <a:pt x="0" y="303721"/>
                    <a:pt x="115973" y="303721"/>
                  </a:cubicBezTo>
                  <a:cubicBezTo>
                    <a:pt x="115973" y="303721"/>
                    <a:pt x="115973" y="303721"/>
                    <a:pt x="115973" y="327138"/>
                  </a:cubicBezTo>
                  <a:cubicBezTo>
                    <a:pt x="115973" y="334944"/>
                    <a:pt x="107689" y="334944"/>
                    <a:pt x="99406" y="334944"/>
                  </a:cubicBezTo>
                  <a:cubicBezTo>
                    <a:pt x="99406" y="334944"/>
                    <a:pt x="99406" y="334944"/>
                    <a:pt x="16568" y="334944"/>
                  </a:cubicBezTo>
                  <a:cubicBezTo>
                    <a:pt x="8284" y="334944"/>
                    <a:pt x="0" y="334944"/>
                    <a:pt x="0" y="327138"/>
                  </a:cubicBezTo>
                  <a:close/>
                  <a:moveTo>
                    <a:pt x="164803" y="82318"/>
                  </a:moveTo>
                  <a:lnTo>
                    <a:pt x="204479" y="82318"/>
                  </a:lnTo>
                  <a:lnTo>
                    <a:pt x="204479" y="227081"/>
                  </a:lnTo>
                  <a:lnTo>
                    <a:pt x="164803" y="227081"/>
                  </a:lnTo>
                  <a:close/>
                  <a:moveTo>
                    <a:pt x="222788" y="76641"/>
                  </a:moveTo>
                  <a:cubicBezTo>
                    <a:pt x="222788" y="76641"/>
                    <a:pt x="222788" y="76641"/>
                    <a:pt x="304173" y="76641"/>
                  </a:cubicBezTo>
                  <a:cubicBezTo>
                    <a:pt x="304173" y="76641"/>
                    <a:pt x="304173" y="76641"/>
                    <a:pt x="304173" y="106773"/>
                  </a:cubicBezTo>
                  <a:cubicBezTo>
                    <a:pt x="304173" y="106773"/>
                    <a:pt x="304173" y="106773"/>
                    <a:pt x="336726" y="106773"/>
                  </a:cubicBezTo>
                  <a:cubicBezTo>
                    <a:pt x="344865" y="106773"/>
                    <a:pt x="353003" y="114305"/>
                    <a:pt x="353003" y="121838"/>
                  </a:cubicBezTo>
                  <a:cubicBezTo>
                    <a:pt x="353003" y="121838"/>
                    <a:pt x="353003" y="121838"/>
                    <a:pt x="369280" y="227299"/>
                  </a:cubicBezTo>
                  <a:cubicBezTo>
                    <a:pt x="369280" y="227299"/>
                    <a:pt x="369280" y="227299"/>
                    <a:pt x="369280" y="272497"/>
                  </a:cubicBezTo>
                  <a:cubicBezTo>
                    <a:pt x="369280" y="272497"/>
                    <a:pt x="369280" y="272497"/>
                    <a:pt x="255342" y="272497"/>
                  </a:cubicBezTo>
                  <a:cubicBezTo>
                    <a:pt x="255342" y="272497"/>
                    <a:pt x="255342" y="272497"/>
                    <a:pt x="255342" y="227299"/>
                  </a:cubicBezTo>
                  <a:cubicBezTo>
                    <a:pt x="255342" y="227299"/>
                    <a:pt x="255342" y="227299"/>
                    <a:pt x="222788" y="227299"/>
                  </a:cubicBezTo>
                  <a:cubicBezTo>
                    <a:pt x="222788" y="227299"/>
                    <a:pt x="222788" y="227299"/>
                    <a:pt x="222788" y="84174"/>
                  </a:cubicBezTo>
                  <a:cubicBezTo>
                    <a:pt x="222788" y="84174"/>
                    <a:pt x="222788" y="84174"/>
                    <a:pt x="222788" y="76641"/>
                  </a:cubicBezTo>
                  <a:close/>
                  <a:moveTo>
                    <a:pt x="65108" y="76641"/>
                  </a:moveTo>
                  <a:cubicBezTo>
                    <a:pt x="65108" y="76641"/>
                    <a:pt x="65108" y="76641"/>
                    <a:pt x="146492" y="76641"/>
                  </a:cubicBezTo>
                  <a:lnTo>
                    <a:pt x="146492" y="84174"/>
                  </a:lnTo>
                  <a:cubicBezTo>
                    <a:pt x="146492" y="84174"/>
                    <a:pt x="146492" y="84174"/>
                    <a:pt x="146492" y="227299"/>
                  </a:cubicBezTo>
                  <a:cubicBezTo>
                    <a:pt x="146492" y="227299"/>
                    <a:pt x="146492" y="227299"/>
                    <a:pt x="113938" y="227299"/>
                  </a:cubicBezTo>
                  <a:cubicBezTo>
                    <a:pt x="113938" y="227299"/>
                    <a:pt x="113938" y="227299"/>
                    <a:pt x="113938" y="272497"/>
                  </a:cubicBezTo>
                  <a:cubicBezTo>
                    <a:pt x="113938" y="272497"/>
                    <a:pt x="113938" y="272497"/>
                    <a:pt x="0" y="272497"/>
                  </a:cubicBezTo>
                  <a:cubicBezTo>
                    <a:pt x="0" y="272497"/>
                    <a:pt x="0" y="272497"/>
                    <a:pt x="0" y="227299"/>
                  </a:cubicBezTo>
                  <a:cubicBezTo>
                    <a:pt x="0" y="227299"/>
                    <a:pt x="0" y="227299"/>
                    <a:pt x="16277" y="121838"/>
                  </a:cubicBezTo>
                  <a:cubicBezTo>
                    <a:pt x="16277" y="114305"/>
                    <a:pt x="24415" y="106773"/>
                    <a:pt x="32554" y="106773"/>
                  </a:cubicBezTo>
                  <a:cubicBezTo>
                    <a:pt x="32554" y="106773"/>
                    <a:pt x="32554" y="106773"/>
                    <a:pt x="65108" y="106773"/>
                  </a:cubicBezTo>
                  <a:cubicBezTo>
                    <a:pt x="65108" y="106773"/>
                    <a:pt x="65108" y="106773"/>
                    <a:pt x="65108" y="76641"/>
                  </a:cubicBezTo>
                  <a:close/>
                  <a:moveTo>
                    <a:pt x="204477" y="0"/>
                  </a:moveTo>
                  <a:cubicBezTo>
                    <a:pt x="204477" y="0"/>
                    <a:pt x="212761" y="0"/>
                    <a:pt x="221045" y="0"/>
                  </a:cubicBezTo>
                  <a:cubicBezTo>
                    <a:pt x="221045" y="0"/>
                    <a:pt x="221045" y="0"/>
                    <a:pt x="303883" y="0"/>
                  </a:cubicBezTo>
                  <a:cubicBezTo>
                    <a:pt x="312166" y="0"/>
                    <a:pt x="320450" y="0"/>
                    <a:pt x="320450" y="0"/>
                  </a:cubicBezTo>
                  <a:cubicBezTo>
                    <a:pt x="320450" y="0"/>
                    <a:pt x="320450" y="0"/>
                    <a:pt x="320450" y="46226"/>
                  </a:cubicBezTo>
                  <a:cubicBezTo>
                    <a:pt x="320450" y="53931"/>
                    <a:pt x="320450" y="53931"/>
                    <a:pt x="312166" y="53931"/>
                  </a:cubicBezTo>
                  <a:cubicBezTo>
                    <a:pt x="312166" y="53931"/>
                    <a:pt x="312166" y="53931"/>
                    <a:pt x="212761" y="53931"/>
                  </a:cubicBezTo>
                  <a:cubicBezTo>
                    <a:pt x="212761" y="53931"/>
                    <a:pt x="204477" y="53931"/>
                    <a:pt x="204477" y="46226"/>
                  </a:cubicBezTo>
                  <a:cubicBezTo>
                    <a:pt x="204477" y="46226"/>
                    <a:pt x="204477" y="46226"/>
                    <a:pt x="204477" y="0"/>
                  </a:cubicBezTo>
                  <a:close/>
                  <a:moveTo>
                    <a:pt x="48831" y="0"/>
                  </a:moveTo>
                  <a:cubicBezTo>
                    <a:pt x="48831" y="0"/>
                    <a:pt x="57115" y="0"/>
                    <a:pt x="65399" y="0"/>
                  </a:cubicBezTo>
                  <a:cubicBezTo>
                    <a:pt x="65399" y="0"/>
                    <a:pt x="65399" y="0"/>
                    <a:pt x="148237" y="0"/>
                  </a:cubicBezTo>
                  <a:cubicBezTo>
                    <a:pt x="156520" y="0"/>
                    <a:pt x="164804" y="0"/>
                    <a:pt x="164804" y="0"/>
                  </a:cubicBezTo>
                  <a:cubicBezTo>
                    <a:pt x="164804" y="0"/>
                    <a:pt x="164804" y="0"/>
                    <a:pt x="164804" y="46226"/>
                  </a:cubicBezTo>
                  <a:cubicBezTo>
                    <a:pt x="164804" y="53931"/>
                    <a:pt x="156520" y="53931"/>
                    <a:pt x="156520" y="53931"/>
                  </a:cubicBezTo>
                  <a:cubicBezTo>
                    <a:pt x="156520" y="53931"/>
                    <a:pt x="156520" y="53931"/>
                    <a:pt x="57115" y="53931"/>
                  </a:cubicBezTo>
                  <a:cubicBezTo>
                    <a:pt x="48831" y="53931"/>
                    <a:pt x="48831" y="53931"/>
                    <a:pt x="48831" y="46226"/>
                  </a:cubicBezTo>
                  <a:cubicBezTo>
                    <a:pt x="48831" y="46226"/>
                    <a:pt x="48831" y="46226"/>
                    <a:pt x="488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1íḓê"/>
            <p:cNvSpPr/>
            <p:nvPr/>
          </p:nvSpPr>
          <p:spPr bwMode="auto">
            <a:xfrm>
              <a:off x="4941432" y="3593834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主机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邮件服务器别名</a:t>
              </a:r>
              <a:endParaRPr lang="en-US" altLang="zh-CN" sz="1600" dirty="0"/>
            </a:p>
          </p:txBody>
        </p:sp>
        <p:sp>
          <p:nvSpPr>
            <p:cNvPr id="22" name="íṧľiďè"/>
            <p:cNvSpPr/>
            <p:nvPr/>
          </p:nvSpPr>
          <p:spPr bwMode="auto">
            <a:xfrm>
              <a:off x="7663813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1440000" anchor="b" anchorCtr="1" compatLnSpc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íṧ1ïde"/>
            <p:cNvSpPr/>
            <p:nvPr/>
          </p:nvSpPr>
          <p:spPr bwMode="auto">
            <a:xfrm>
              <a:off x="9758374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ṣḷïdè"/>
            <p:cNvSpPr/>
            <p:nvPr/>
          </p:nvSpPr>
          <p:spPr bwMode="auto">
            <a:xfrm>
              <a:off x="7663813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şľíḍê"/>
            <p:cNvSpPr/>
            <p:nvPr/>
          </p:nvSpPr>
          <p:spPr bwMode="auto">
            <a:xfrm>
              <a:off x="9758374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$ľïḋe"/>
            <p:cNvSpPr/>
            <p:nvPr/>
          </p:nvSpPr>
          <p:spPr bwMode="auto">
            <a:xfrm>
              <a:off x="7663813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ľîḋé"/>
            <p:cNvSpPr/>
            <p:nvPr/>
          </p:nvSpPr>
          <p:spPr bwMode="auto">
            <a:xfrm>
              <a:off x="9758374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ṡḻiḋè"/>
            <p:cNvSpPr/>
            <p:nvPr/>
          </p:nvSpPr>
          <p:spPr bwMode="auto">
            <a:xfrm>
              <a:off x="7663813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$1ïḑe"/>
            <p:cNvSpPr/>
            <p:nvPr/>
          </p:nvSpPr>
          <p:spPr bwMode="auto">
            <a:xfrm>
              <a:off x="8429734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75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ŝ1íḑe"/>
            <p:cNvSpPr/>
            <p:nvPr/>
          </p:nvSpPr>
          <p:spPr bwMode="auto">
            <a:xfrm>
              <a:off x="3186848" y="2217311"/>
              <a:ext cx="398592" cy="403698"/>
            </a:xfrm>
            <a:custGeom>
              <a:avLst/>
              <a:gdLst>
                <a:gd name="connsiteX0" fmla="*/ 127959 w 398592"/>
                <a:gd name="connsiteY0" fmla="*/ 191264 h 403698"/>
                <a:gd name="connsiteX1" fmla="*/ 146193 w 398592"/>
                <a:gd name="connsiteY1" fmla="*/ 202511 h 403698"/>
                <a:gd name="connsiteX2" fmla="*/ 152271 w 398592"/>
                <a:gd name="connsiteY2" fmla="*/ 213757 h 403698"/>
                <a:gd name="connsiteX3" fmla="*/ 146193 w 398592"/>
                <a:gd name="connsiteY3" fmla="*/ 241873 h 403698"/>
                <a:gd name="connsiteX4" fmla="*/ 146193 w 398592"/>
                <a:gd name="connsiteY4" fmla="*/ 247497 h 403698"/>
                <a:gd name="connsiteX5" fmla="*/ 91491 w 398592"/>
                <a:gd name="connsiteY5" fmla="*/ 298106 h 403698"/>
                <a:gd name="connsiteX6" fmla="*/ 73256 w 398592"/>
                <a:gd name="connsiteY6" fmla="*/ 298106 h 403698"/>
                <a:gd name="connsiteX7" fmla="*/ 73256 w 398592"/>
                <a:gd name="connsiteY7" fmla="*/ 281236 h 403698"/>
                <a:gd name="connsiteX8" fmla="*/ 115803 w 398592"/>
                <a:gd name="connsiteY8" fmla="*/ 230627 h 403698"/>
                <a:gd name="connsiteX9" fmla="*/ 127959 w 398592"/>
                <a:gd name="connsiteY9" fmla="*/ 191264 h 403698"/>
                <a:gd name="connsiteX10" fmla="*/ 314042 w 398592"/>
                <a:gd name="connsiteY10" fmla="*/ 164190 h 403698"/>
                <a:gd name="connsiteX11" fmla="*/ 386514 w 398592"/>
                <a:gd name="connsiteY11" fmla="*/ 164190 h 403698"/>
                <a:gd name="connsiteX12" fmla="*/ 398592 w 398592"/>
                <a:gd name="connsiteY12" fmla="*/ 164190 h 403698"/>
                <a:gd name="connsiteX13" fmla="*/ 398592 w 398592"/>
                <a:gd name="connsiteY13" fmla="*/ 175330 h 403698"/>
                <a:gd name="connsiteX14" fmla="*/ 398592 w 398592"/>
                <a:gd name="connsiteY14" fmla="*/ 236600 h 403698"/>
                <a:gd name="connsiteX15" fmla="*/ 386514 w 398592"/>
                <a:gd name="connsiteY15" fmla="*/ 247739 h 403698"/>
                <a:gd name="connsiteX16" fmla="*/ 374435 w 398592"/>
                <a:gd name="connsiteY16" fmla="*/ 236600 h 403698"/>
                <a:gd name="connsiteX17" fmla="*/ 374435 w 398592"/>
                <a:gd name="connsiteY17" fmla="*/ 203180 h 403698"/>
                <a:gd name="connsiteX18" fmla="*/ 368396 w 398592"/>
                <a:gd name="connsiteY18" fmla="*/ 203180 h 403698"/>
                <a:gd name="connsiteX19" fmla="*/ 205336 w 398592"/>
                <a:gd name="connsiteY19" fmla="*/ 353569 h 403698"/>
                <a:gd name="connsiteX20" fmla="*/ 193257 w 398592"/>
                <a:gd name="connsiteY20" fmla="*/ 359139 h 403698"/>
                <a:gd name="connsiteX21" fmla="*/ 187218 w 398592"/>
                <a:gd name="connsiteY21" fmla="*/ 353569 h 403698"/>
                <a:gd name="connsiteX22" fmla="*/ 144943 w 398592"/>
                <a:gd name="connsiteY22" fmla="*/ 314579 h 403698"/>
                <a:gd name="connsiteX23" fmla="*/ 138904 w 398592"/>
                <a:gd name="connsiteY23" fmla="*/ 314579 h 403698"/>
                <a:gd name="connsiteX24" fmla="*/ 36236 w 398592"/>
                <a:gd name="connsiteY24" fmla="*/ 403698 h 403698"/>
                <a:gd name="connsiteX25" fmla="*/ 0 w 398592"/>
                <a:gd name="connsiteY25" fmla="*/ 403698 h 403698"/>
                <a:gd name="connsiteX26" fmla="*/ 132864 w 398592"/>
                <a:gd name="connsiteY26" fmla="*/ 286729 h 403698"/>
                <a:gd name="connsiteX27" fmla="*/ 138904 w 398592"/>
                <a:gd name="connsiteY27" fmla="*/ 286729 h 403698"/>
                <a:gd name="connsiteX28" fmla="*/ 150982 w 398592"/>
                <a:gd name="connsiteY28" fmla="*/ 286729 h 403698"/>
                <a:gd name="connsiteX29" fmla="*/ 193257 w 398592"/>
                <a:gd name="connsiteY29" fmla="*/ 325719 h 403698"/>
                <a:gd name="connsiteX30" fmla="*/ 193257 w 398592"/>
                <a:gd name="connsiteY30" fmla="*/ 331289 h 403698"/>
                <a:gd name="connsiteX31" fmla="*/ 199296 w 398592"/>
                <a:gd name="connsiteY31" fmla="*/ 325719 h 403698"/>
                <a:gd name="connsiteX32" fmla="*/ 344239 w 398592"/>
                <a:gd name="connsiteY32" fmla="*/ 192040 h 403698"/>
                <a:gd name="connsiteX33" fmla="*/ 344239 w 398592"/>
                <a:gd name="connsiteY33" fmla="*/ 186470 h 403698"/>
                <a:gd name="connsiteX34" fmla="*/ 320082 w 398592"/>
                <a:gd name="connsiteY34" fmla="*/ 186470 h 403698"/>
                <a:gd name="connsiteX35" fmla="*/ 314042 w 398592"/>
                <a:gd name="connsiteY35" fmla="*/ 186470 h 403698"/>
                <a:gd name="connsiteX36" fmla="*/ 308003 w 398592"/>
                <a:gd name="connsiteY36" fmla="*/ 175330 h 403698"/>
                <a:gd name="connsiteX37" fmla="*/ 314042 w 398592"/>
                <a:gd name="connsiteY37" fmla="*/ 164190 h 403698"/>
                <a:gd name="connsiteX38" fmla="*/ 259584 w 398592"/>
                <a:gd name="connsiteY38" fmla="*/ 74634 h 403698"/>
                <a:gd name="connsiteX39" fmla="*/ 277671 w 398592"/>
                <a:gd name="connsiteY39" fmla="*/ 80101 h 403698"/>
                <a:gd name="connsiteX40" fmla="*/ 271642 w 398592"/>
                <a:gd name="connsiteY40" fmla="*/ 96502 h 403698"/>
                <a:gd name="connsiteX41" fmla="*/ 235469 w 398592"/>
                <a:gd name="connsiteY41" fmla="*/ 118370 h 403698"/>
                <a:gd name="connsiteX42" fmla="*/ 223411 w 398592"/>
                <a:gd name="connsiteY42" fmla="*/ 118370 h 403698"/>
                <a:gd name="connsiteX43" fmla="*/ 199295 w 398592"/>
                <a:gd name="connsiteY43" fmla="*/ 112903 h 403698"/>
                <a:gd name="connsiteX44" fmla="*/ 205324 w 398592"/>
                <a:gd name="connsiteY44" fmla="*/ 101969 h 403698"/>
                <a:gd name="connsiteX45" fmla="*/ 199295 w 398592"/>
                <a:gd name="connsiteY45" fmla="*/ 91035 h 403698"/>
                <a:gd name="connsiteX46" fmla="*/ 223411 w 398592"/>
                <a:gd name="connsiteY46" fmla="*/ 96502 h 403698"/>
                <a:gd name="connsiteX47" fmla="*/ 259584 w 398592"/>
                <a:gd name="connsiteY47" fmla="*/ 74634 h 403698"/>
                <a:gd name="connsiteX48" fmla="*/ 109187 w 398592"/>
                <a:gd name="connsiteY48" fmla="*/ 68387 h 403698"/>
                <a:gd name="connsiteX49" fmla="*/ 151823 w 398592"/>
                <a:gd name="connsiteY49" fmla="*/ 68387 h 403698"/>
                <a:gd name="connsiteX50" fmla="*/ 164005 w 398592"/>
                <a:gd name="connsiteY50" fmla="*/ 68387 h 403698"/>
                <a:gd name="connsiteX51" fmla="*/ 176186 w 398592"/>
                <a:gd name="connsiteY51" fmla="*/ 113373 h 403698"/>
                <a:gd name="connsiteX52" fmla="*/ 182277 w 398592"/>
                <a:gd name="connsiteY52" fmla="*/ 85257 h 403698"/>
                <a:gd name="connsiteX53" fmla="*/ 176186 w 398592"/>
                <a:gd name="connsiteY53" fmla="*/ 79633 h 403698"/>
                <a:gd name="connsiteX54" fmla="*/ 182277 w 398592"/>
                <a:gd name="connsiteY54" fmla="*/ 74010 h 403698"/>
                <a:gd name="connsiteX55" fmla="*/ 188368 w 398592"/>
                <a:gd name="connsiteY55" fmla="*/ 79633 h 403698"/>
                <a:gd name="connsiteX56" fmla="*/ 188368 w 398592"/>
                <a:gd name="connsiteY56" fmla="*/ 85257 h 403698"/>
                <a:gd name="connsiteX57" fmla="*/ 182277 w 398592"/>
                <a:gd name="connsiteY57" fmla="*/ 113373 h 403698"/>
                <a:gd name="connsiteX58" fmla="*/ 194459 w 398592"/>
                <a:gd name="connsiteY58" fmla="*/ 85257 h 403698"/>
                <a:gd name="connsiteX59" fmla="*/ 194459 w 398592"/>
                <a:gd name="connsiteY59" fmla="*/ 96503 h 403698"/>
                <a:gd name="connsiteX60" fmla="*/ 176186 w 398592"/>
                <a:gd name="connsiteY60" fmla="*/ 175229 h 403698"/>
                <a:gd name="connsiteX61" fmla="*/ 206640 w 398592"/>
                <a:gd name="connsiteY61" fmla="*/ 208968 h 403698"/>
                <a:gd name="connsiteX62" fmla="*/ 206640 w 398592"/>
                <a:gd name="connsiteY62" fmla="*/ 225838 h 403698"/>
                <a:gd name="connsiteX63" fmla="*/ 200550 w 398592"/>
                <a:gd name="connsiteY63" fmla="*/ 282071 h 403698"/>
                <a:gd name="connsiteX64" fmla="*/ 182277 w 398592"/>
                <a:gd name="connsiteY64" fmla="*/ 293317 h 403698"/>
                <a:gd name="connsiteX65" fmla="*/ 170095 w 398592"/>
                <a:gd name="connsiteY65" fmla="*/ 276447 h 403698"/>
                <a:gd name="connsiteX66" fmla="*/ 176186 w 398592"/>
                <a:gd name="connsiteY66" fmla="*/ 225838 h 403698"/>
                <a:gd name="connsiteX67" fmla="*/ 145732 w 398592"/>
                <a:gd name="connsiteY67" fmla="*/ 192099 h 403698"/>
                <a:gd name="connsiteX68" fmla="*/ 121369 w 398592"/>
                <a:gd name="connsiteY68" fmla="*/ 169606 h 403698"/>
                <a:gd name="connsiteX69" fmla="*/ 115278 w 398592"/>
                <a:gd name="connsiteY69" fmla="*/ 163982 h 403698"/>
                <a:gd name="connsiteX70" fmla="*/ 133550 w 398592"/>
                <a:gd name="connsiteY70" fmla="*/ 96503 h 403698"/>
                <a:gd name="connsiteX71" fmla="*/ 145732 w 398592"/>
                <a:gd name="connsiteY71" fmla="*/ 96503 h 403698"/>
                <a:gd name="connsiteX72" fmla="*/ 115278 w 398592"/>
                <a:gd name="connsiteY72" fmla="*/ 90880 h 403698"/>
                <a:gd name="connsiteX73" fmla="*/ 78733 w 398592"/>
                <a:gd name="connsiteY73" fmla="*/ 118996 h 403698"/>
                <a:gd name="connsiteX74" fmla="*/ 60460 w 398592"/>
                <a:gd name="connsiteY74" fmla="*/ 118996 h 403698"/>
                <a:gd name="connsiteX75" fmla="*/ 60460 w 398592"/>
                <a:gd name="connsiteY75" fmla="*/ 102126 h 403698"/>
                <a:gd name="connsiteX76" fmla="*/ 109187 w 398592"/>
                <a:gd name="connsiteY76" fmla="*/ 68387 h 403698"/>
                <a:gd name="connsiteX77" fmla="*/ 175120 w 398592"/>
                <a:gd name="connsiteY77" fmla="*/ 749 h 403698"/>
                <a:gd name="connsiteX78" fmla="*/ 187852 w 398592"/>
                <a:gd name="connsiteY78" fmla="*/ 1099 h 403698"/>
                <a:gd name="connsiteX79" fmla="*/ 212733 w 398592"/>
                <a:gd name="connsiteY79" fmla="*/ 29135 h 403698"/>
                <a:gd name="connsiteX80" fmla="*/ 187852 w 398592"/>
                <a:gd name="connsiteY80" fmla="*/ 62778 h 403698"/>
                <a:gd name="connsiteX81" fmla="*/ 156750 w 398592"/>
                <a:gd name="connsiteY81" fmla="*/ 29135 h 403698"/>
                <a:gd name="connsiteX82" fmla="*/ 175120 w 398592"/>
                <a:gd name="connsiteY82" fmla="*/ 749 h 40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98592" h="403698">
                  <a:moveTo>
                    <a:pt x="127959" y="191264"/>
                  </a:moveTo>
                  <a:cubicBezTo>
                    <a:pt x="134037" y="196887"/>
                    <a:pt x="140115" y="196887"/>
                    <a:pt x="146193" y="202511"/>
                  </a:cubicBezTo>
                  <a:cubicBezTo>
                    <a:pt x="146193" y="202511"/>
                    <a:pt x="152271" y="208134"/>
                    <a:pt x="152271" y="213757"/>
                  </a:cubicBezTo>
                  <a:cubicBezTo>
                    <a:pt x="152271" y="213757"/>
                    <a:pt x="152271" y="213757"/>
                    <a:pt x="146193" y="241873"/>
                  </a:cubicBezTo>
                  <a:cubicBezTo>
                    <a:pt x="146193" y="241873"/>
                    <a:pt x="146193" y="247497"/>
                    <a:pt x="146193" y="247497"/>
                  </a:cubicBezTo>
                  <a:cubicBezTo>
                    <a:pt x="146193" y="247497"/>
                    <a:pt x="146193" y="247497"/>
                    <a:pt x="91491" y="298106"/>
                  </a:cubicBezTo>
                  <a:cubicBezTo>
                    <a:pt x="85412" y="303729"/>
                    <a:pt x="79334" y="303729"/>
                    <a:pt x="73256" y="298106"/>
                  </a:cubicBezTo>
                  <a:cubicBezTo>
                    <a:pt x="67178" y="292483"/>
                    <a:pt x="67178" y="286859"/>
                    <a:pt x="73256" y="281236"/>
                  </a:cubicBezTo>
                  <a:cubicBezTo>
                    <a:pt x="73256" y="281236"/>
                    <a:pt x="73256" y="281236"/>
                    <a:pt x="115803" y="230627"/>
                  </a:cubicBezTo>
                  <a:cubicBezTo>
                    <a:pt x="115803" y="230627"/>
                    <a:pt x="115803" y="230627"/>
                    <a:pt x="127959" y="191264"/>
                  </a:cubicBezTo>
                  <a:close/>
                  <a:moveTo>
                    <a:pt x="314042" y="164190"/>
                  </a:moveTo>
                  <a:cubicBezTo>
                    <a:pt x="314042" y="164190"/>
                    <a:pt x="314042" y="164190"/>
                    <a:pt x="386514" y="164190"/>
                  </a:cubicBezTo>
                  <a:cubicBezTo>
                    <a:pt x="392553" y="164190"/>
                    <a:pt x="392553" y="164190"/>
                    <a:pt x="398592" y="164190"/>
                  </a:cubicBezTo>
                  <a:cubicBezTo>
                    <a:pt x="398592" y="169760"/>
                    <a:pt x="398592" y="169760"/>
                    <a:pt x="398592" y="175330"/>
                  </a:cubicBezTo>
                  <a:lnTo>
                    <a:pt x="398592" y="236600"/>
                  </a:lnTo>
                  <a:cubicBezTo>
                    <a:pt x="398592" y="242169"/>
                    <a:pt x="392553" y="247739"/>
                    <a:pt x="386514" y="247739"/>
                  </a:cubicBezTo>
                  <a:cubicBezTo>
                    <a:pt x="380474" y="247739"/>
                    <a:pt x="374435" y="242169"/>
                    <a:pt x="374435" y="236600"/>
                  </a:cubicBezTo>
                  <a:cubicBezTo>
                    <a:pt x="374435" y="236600"/>
                    <a:pt x="374435" y="236600"/>
                    <a:pt x="374435" y="203180"/>
                  </a:cubicBezTo>
                  <a:cubicBezTo>
                    <a:pt x="374435" y="203180"/>
                    <a:pt x="374435" y="203180"/>
                    <a:pt x="368396" y="203180"/>
                  </a:cubicBezTo>
                  <a:cubicBezTo>
                    <a:pt x="368396" y="203180"/>
                    <a:pt x="368396" y="203180"/>
                    <a:pt x="205336" y="353569"/>
                  </a:cubicBezTo>
                  <a:cubicBezTo>
                    <a:pt x="199296" y="359139"/>
                    <a:pt x="199296" y="359139"/>
                    <a:pt x="193257" y="359139"/>
                  </a:cubicBezTo>
                  <a:cubicBezTo>
                    <a:pt x="193257" y="359139"/>
                    <a:pt x="187218" y="359139"/>
                    <a:pt x="187218" y="353569"/>
                  </a:cubicBezTo>
                  <a:cubicBezTo>
                    <a:pt x="187218" y="353569"/>
                    <a:pt x="187218" y="353569"/>
                    <a:pt x="144943" y="314579"/>
                  </a:cubicBezTo>
                  <a:cubicBezTo>
                    <a:pt x="144943" y="314579"/>
                    <a:pt x="144943" y="314579"/>
                    <a:pt x="138904" y="314579"/>
                  </a:cubicBezTo>
                  <a:cubicBezTo>
                    <a:pt x="138904" y="314579"/>
                    <a:pt x="138904" y="314579"/>
                    <a:pt x="36236" y="403698"/>
                  </a:cubicBezTo>
                  <a:cubicBezTo>
                    <a:pt x="36236" y="403698"/>
                    <a:pt x="36236" y="403698"/>
                    <a:pt x="0" y="403698"/>
                  </a:cubicBezTo>
                  <a:cubicBezTo>
                    <a:pt x="0" y="403698"/>
                    <a:pt x="0" y="403698"/>
                    <a:pt x="132864" y="286729"/>
                  </a:cubicBezTo>
                  <a:cubicBezTo>
                    <a:pt x="132864" y="286729"/>
                    <a:pt x="138904" y="286729"/>
                    <a:pt x="138904" y="286729"/>
                  </a:cubicBezTo>
                  <a:cubicBezTo>
                    <a:pt x="144943" y="286729"/>
                    <a:pt x="144943" y="286729"/>
                    <a:pt x="150982" y="286729"/>
                  </a:cubicBezTo>
                  <a:cubicBezTo>
                    <a:pt x="150982" y="286729"/>
                    <a:pt x="150982" y="286729"/>
                    <a:pt x="193257" y="325719"/>
                  </a:cubicBezTo>
                  <a:cubicBezTo>
                    <a:pt x="193257" y="325719"/>
                    <a:pt x="193257" y="325719"/>
                    <a:pt x="193257" y="331289"/>
                  </a:cubicBezTo>
                  <a:cubicBezTo>
                    <a:pt x="193257" y="331289"/>
                    <a:pt x="193257" y="331289"/>
                    <a:pt x="199296" y="325719"/>
                  </a:cubicBezTo>
                  <a:cubicBezTo>
                    <a:pt x="199296" y="325719"/>
                    <a:pt x="199296" y="325719"/>
                    <a:pt x="344239" y="192040"/>
                  </a:cubicBezTo>
                  <a:cubicBezTo>
                    <a:pt x="344239" y="192040"/>
                    <a:pt x="344239" y="192040"/>
                    <a:pt x="344239" y="186470"/>
                  </a:cubicBezTo>
                  <a:cubicBezTo>
                    <a:pt x="344239" y="186470"/>
                    <a:pt x="344239" y="186470"/>
                    <a:pt x="320082" y="186470"/>
                  </a:cubicBezTo>
                  <a:cubicBezTo>
                    <a:pt x="320082" y="186470"/>
                    <a:pt x="320082" y="186470"/>
                    <a:pt x="314042" y="186470"/>
                  </a:cubicBezTo>
                  <a:cubicBezTo>
                    <a:pt x="308003" y="180900"/>
                    <a:pt x="308003" y="180900"/>
                    <a:pt x="308003" y="175330"/>
                  </a:cubicBezTo>
                  <a:cubicBezTo>
                    <a:pt x="308003" y="169760"/>
                    <a:pt x="308003" y="164190"/>
                    <a:pt x="314042" y="164190"/>
                  </a:cubicBezTo>
                  <a:close/>
                  <a:moveTo>
                    <a:pt x="259584" y="74634"/>
                  </a:moveTo>
                  <a:cubicBezTo>
                    <a:pt x="265613" y="74634"/>
                    <a:pt x="271642" y="74634"/>
                    <a:pt x="277671" y="80101"/>
                  </a:cubicBezTo>
                  <a:cubicBezTo>
                    <a:pt x="277671" y="85568"/>
                    <a:pt x="277671" y="91035"/>
                    <a:pt x="271642" y="96502"/>
                  </a:cubicBezTo>
                  <a:cubicBezTo>
                    <a:pt x="271642" y="96502"/>
                    <a:pt x="271642" y="96502"/>
                    <a:pt x="235469" y="118370"/>
                  </a:cubicBezTo>
                  <a:cubicBezTo>
                    <a:pt x="229440" y="118370"/>
                    <a:pt x="229440" y="118370"/>
                    <a:pt x="223411" y="118370"/>
                  </a:cubicBezTo>
                  <a:cubicBezTo>
                    <a:pt x="223411" y="118370"/>
                    <a:pt x="223411" y="118370"/>
                    <a:pt x="199295" y="112903"/>
                  </a:cubicBezTo>
                  <a:cubicBezTo>
                    <a:pt x="199295" y="112903"/>
                    <a:pt x="199295" y="107436"/>
                    <a:pt x="205324" y="101969"/>
                  </a:cubicBezTo>
                  <a:cubicBezTo>
                    <a:pt x="205324" y="96502"/>
                    <a:pt x="199295" y="91035"/>
                    <a:pt x="199295" y="91035"/>
                  </a:cubicBezTo>
                  <a:cubicBezTo>
                    <a:pt x="199295" y="91035"/>
                    <a:pt x="199295" y="91035"/>
                    <a:pt x="223411" y="96502"/>
                  </a:cubicBezTo>
                  <a:cubicBezTo>
                    <a:pt x="223411" y="96502"/>
                    <a:pt x="223411" y="96502"/>
                    <a:pt x="259584" y="74634"/>
                  </a:cubicBezTo>
                  <a:close/>
                  <a:moveTo>
                    <a:pt x="109187" y="68387"/>
                  </a:moveTo>
                  <a:cubicBezTo>
                    <a:pt x="127459" y="68387"/>
                    <a:pt x="145732" y="68387"/>
                    <a:pt x="151823" y="68387"/>
                  </a:cubicBezTo>
                  <a:cubicBezTo>
                    <a:pt x="151823" y="68387"/>
                    <a:pt x="164005" y="68387"/>
                    <a:pt x="164005" y="68387"/>
                  </a:cubicBezTo>
                  <a:cubicBezTo>
                    <a:pt x="170095" y="68387"/>
                    <a:pt x="176186" y="79633"/>
                    <a:pt x="176186" y="113373"/>
                  </a:cubicBezTo>
                  <a:cubicBezTo>
                    <a:pt x="176186" y="102126"/>
                    <a:pt x="182277" y="85257"/>
                    <a:pt x="182277" y="85257"/>
                  </a:cubicBezTo>
                  <a:cubicBezTo>
                    <a:pt x="176186" y="85257"/>
                    <a:pt x="176186" y="79633"/>
                    <a:pt x="176186" y="79633"/>
                  </a:cubicBezTo>
                  <a:cubicBezTo>
                    <a:pt x="176186" y="79633"/>
                    <a:pt x="176186" y="79633"/>
                    <a:pt x="182277" y="74010"/>
                  </a:cubicBezTo>
                  <a:cubicBezTo>
                    <a:pt x="182277" y="74010"/>
                    <a:pt x="182277" y="74010"/>
                    <a:pt x="188368" y="79633"/>
                  </a:cubicBezTo>
                  <a:cubicBezTo>
                    <a:pt x="188368" y="79633"/>
                    <a:pt x="188368" y="85257"/>
                    <a:pt x="188368" y="85257"/>
                  </a:cubicBezTo>
                  <a:cubicBezTo>
                    <a:pt x="188368" y="90880"/>
                    <a:pt x="182277" y="113373"/>
                    <a:pt x="182277" y="113373"/>
                  </a:cubicBezTo>
                  <a:cubicBezTo>
                    <a:pt x="182277" y="113373"/>
                    <a:pt x="194459" y="102126"/>
                    <a:pt x="194459" y="85257"/>
                  </a:cubicBezTo>
                  <a:lnTo>
                    <a:pt x="194459" y="96503"/>
                  </a:lnTo>
                  <a:cubicBezTo>
                    <a:pt x="200550" y="102126"/>
                    <a:pt x="182277" y="130243"/>
                    <a:pt x="176186" y="175229"/>
                  </a:cubicBezTo>
                  <a:cubicBezTo>
                    <a:pt x="176186" y="175229"/>
                    <a:pt x="206640" y="208968"/>
                    <a:pt x="206640" y="208968"/>
                  </a:cubicBezTo>
                  <a:cubicBezTo>
                    <a:pt x="206640" y="214592"/>
                    <a:pt x="212731" y="214592"/>
                    <a:pt x="206640" y="225838"/>
                  </a:cubicBezTo>
                  <a:cubicBezTo>
                    <a:pt x="206640" y="225838"/>
                    <a:pt x="206640" y="225838"/>
                    <a:pt x="200550" y="282071"/>
                  </a:cubicBezTo>
                  <a:cubicBezTo>
                    <a:pt x="200550" y="287694"/>
                    <a:pt x="188368" y="293317"/>
                    <a:pt x="182277" y="293317"/>
                  </a:cubicBezTo>
                  <a:cubicBezTo>
                    <a:pt x="176186" y="293317"/>
                    <a:pt x="170095" y="287694"/>
                    <a:pt x="170095" y="276447"/>
                  </a:cubicBezTo>
                  <a:cubicBezTo>
                    <a:pt x="170095" y="276447"/>
                    <a:pt x="170095" y="276447"/>
                    <a:pt x="176186" y="225838"/>
                  </a:cubicBezTo>
                  <a:cubicBezTo>
                    <a:pt x="176186" y="225838"/>
                    <a:pt x="151823" y="197722"/>
                    <a:pt x="145732" y="192099"/>
                  </a:cubicBezTo>
                  <a:cubicBezTo>
                    <a:pt x="127459" y="186475"/>
                    <a:pt x="121369" y="175229"/>
                    <a:pt x="121369" y="169606"/>
                  </a:cubicBezTo>
                  <a:cubicBezTo>
                    <a:pt x="121369" y="169606"/>
                    <a:pt x="121369" y="169606"/>
                    <a:pt x="115278" y="163982"/>
                  </a:cubicBezTo>
                  <a:cubicBezTo>
                    <a:pt x="121369" y="147112"/>
                    <a:pt x="133550" y="113373"/>
                    <a:pt x="133550" y="96503"/>
                  </a:cubicBezTo>
                  <a:cubicBezTo>
                    <a:pt x="133550" y="96503"/>
                    <a:pt x="133550" y="96503"/>
                    <a:pt x="145732" y="96503"/>
                  </a:cubicBezTo>
                  <a:cubicBezTo>
                    <a:pt x="145732" y="96503"/>
                    <a:pt x="145732" y="96503"/>
                    <a:pt x="115278" y="90880"/>
                  </a:cubicBezTo>
                  <a:cubicBezTo>
                    <a:pt x="115278" y="90880"/>
                    <a:pt x="115278" y="90880"/>
                    <a:pt x="78733" y="118996"/>
                  </a:cubicBezTo>
                  <a:cubicBezTo>
                    <a:pt x="72642" y="124619"/>
                    <a:pt x="66551" y="124619"/>
                    <a:pt x="60460" y="118996"/>
                  </a:cubicBezTo>
                  <a:cubicBezTo>
                    <a:pt x="60460" y="113373"/>
                    <a:pt x="60460" y="107750"/>
                    <a:pt x="60460" y="102126"/>
                  </a:cubicBezTo>
                  <a:cubicBezTo>
                    <a:pt x="60460" y="102126"/>
                    <a:pt x="60460" y="102126"/>
                    <a:pt x="109187" y="68387"/>
                  </a:cubicBezTo>
                  <a:close/>
                  <a:moveTo>
                    <a:pt x="175120" y="749"/>
                  </a:moveTo>
                  <a:cubicBezTo>
                    <a:pt x="178910" y="-303"/>
                    <a:pt x="183187" y="-303"/>
                    <a:pt x="187852" y="1099"/>
                  </a:cubicBezTo>
                  <a:cubicBezTo>
                    <a:pt x="200293" y="1099"/>
                    <a:pt x="212733" y="12313"/>
                    <a:pt x="212733" y="29135"/>
                  </a:cubicBezTo>
                  <a:cubicBezTo>
                    <a:pt x="212733" y="40349"/>
                    <a:pt x="206513" y="62778"/>
                    <a:pt x="187852" y="62778"/>
                  </a:cubicBezTo>
                  <a:cubicBezTo>
                    <a:pt x="181632" y="68385"/>
                    <a:pt x="156750" y="51563"/>
                    <a:pt x="156750" y="29135"/>
                  </a:cubicBezTo>
                  <a:cubicBezTo>
                    <a:pt x="156750" y="16519"/>
                    <a:pt x="163748" y="3903"/>
                    <a:pt x="175120" y="749"/>
                  </a:cubicBezTo>
                  <a:close/>
                </a:path>
              </a:pathLst>
            </a:custGeom>
            <a:solidFill>
              <a:srgbClr val="698FC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Sľîḓê"/>
            <p:cNvSpPr/>
            <p:nvPr/>
          </p:nvSpPr>
          <p:spPr bwMode="auto">
            <a:xfrm>
              <a:off x="7664162" y="3593834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负载分配</a:t>
              </a:r>
              <a:endParaRPr lang="en-US" altLang="zh-CN" sz="1600" dirty="0"/>
            </a:p>
          </p:txBody>
        </p:sp>
      </p:grpSp>
      <p:sp>
        <p:nvSpPr>
          <p:cNvPr id="42" name="iṩliḋe">
            <a:extLst>
              <a:ext uri="{FF2B5EF4-FFF2-40B4-BE49-F238E27FC236}">
                <a16:creationId xmlns:a16="http://schemas.microsoft.com/office/drawing/2014/main" id="{653B0A72-B997-49EF-ACC0-EF10E6568E7D}"/>
              </a:ext>
            </a:extLst>
          </p:cNvPr>
          <p:cNvSpPr/>
          <p:nvPr/>
        </p:nvSpPr>
        <p:spPr bwMode="auto">
          <a:xfrm>
            <a:off x="8618285" y="2258684"/>
            <a:ext cx="375144" cy="331467"/>
          </a:xfrm>
          <a:custGeom>
            <a:avLst/>
            <a:gdLst>
              <a:gd name="connsiteX0" fmla="*/ 315746 w 375144"/>
              <a:gd name="connsiteY0" fmla="*/ 280584 h 331467"/>
              <a:gd name="connsiteX1" fmla="*/ 324231 w 375144"/>
              <a:gd name="connsiteY1" fmla="*/ 311897 h 331467"/>
              <a:gd name="connsiteX2" fmla="*/ 324231 w 375144"/>
              <a:gd name="connsiteY2" fmla="*/ 292326 h 331467"/>
              <a:gd name="connsiteX3" fmla="*/ 324231 w 375144"/>
              <a:gd name="connsiteY3" fmla="*/ 288412 h 331467"/>
              <a:gd name="connsiteX4" fmla="*/ 328474 w 375144"/>
              <a:gd name="connsiteY4" fmla="*/ 284498 h 331467"/>
              <a:gd name="connsiteX5" fmla="*/ 332717 w 375144"/>
              <a:gd name="connsiteY5" fmla="*/ 288412 h 331467"/>
              <a:gd name="connsiteX6" fmla="*/ 332717 w 375144"/>
              <a:gd name="connsiteY6" fmla="*/ 292326 h 331467"/>
              <a:gd name="connsiteX7" fmla="*/ 336960 w 375144"/>
              <a:gd name="connsiteY7" fmla="*/ 311897 h 331467"/>
              <a:gd name="connsiteX8" fmla="*/ 341202 w 375144"/>
              <a:gd name="connsiteY8" fmla="*/ 280584 h 331467"/>
              <a:gd name="connsiteX9" fmla="*/ 366659 w 375144"/>
              <a:gd name="connsiteY9" fmla="*/ 288412 h 331467"/>
              <a:gd name="connsiteX10" fmla="*/ 375144 w 375144"/>
              <a:gd name="connsiteY10" fmla="*/ 307983 h 331467"/>
              <a:gd name="connsiteX11" fmla="*/ 375144 w 375144"/>
              <a:gd name="connsiteY11" fmla="*/ 327553 h 331467"/>
              <a:gd name="connsiteX12" fmla="*/ 358173 w 375144"/>
              <a:gd name="connsiteY12" fmla="*/ 327553 h 331467"/>
              <a:gd name="connsiteX13" fmla="*/ 358173 w 375144"/>
              <a:gd name="connsiteY13" fmla="*/ 311897 h 331467"/>
              <a:gd name="connsiteX14" fmla="*/ 353930 w 375144"/>
              <a:gd name="connsiteY14" fmla="*/ 307983 h 331467"/>
              <a:gd name="connsiteX15" fmla="*/ 353930 w 375144"/>
              <a:gd name="connsiteY15" fmla="*/ 331467 h 331467"/>
              <a:gd name="connsiteX16" fmla="*/ 328474 w 375144"/>
              <a:gd name="connsiteY16" fmla="*/ 331467 h 331467"/>
              <a:gd name="connsiteX17" fmla="*/ 303018 w 375144"/>
              <a:gd name="connsiteY17" fmla="*/ 331467 h 331467"/>
              <a:gd name="connsiteX18" fmla="*/ 303018 w 375144"/>
              <a:gd name="connsiteY18" fmla="*/ 307983 h 331467"/>
              <a:gd name="connsiteX19" fmla="*/ 298775 w 375144"/>
              <a:gd name="connsiteY19" fmla="*/ 311897 h 331467"/>
              <a:gd name="connsiteX20" fmla="*/ 298775 w 375144"/>
              <a:gd name="connsiteY20" fmla="*/ 331467 h 331467"/>
              <a:gd name="connsiteX21" fmla="*/ 286047 w 375144"/>
              <a:gd name="connsiteY21" fmla="*/ 327553 h 331467"/>
              <a:gd name="connsiteX22" fmla="*/ 286047 w 375144"/>
              <a:gd name="connsiteY22" fmla="*/ 307983 h 331467"/>
              <a:gd name="connsiteX23" fmla="*/ 290290 w 375144"/>
              <a:gd name="connsiteY23" fmla="*/ 288412 h 331467"/>
              <a:gd name="connsiteX24" fmla="*/ 315746 w 375144"/>
              <a:gd name="connsiteY24" fmla="*/ 280584 h 331467"/>
              <a:gd name="connsiteX25" fmla="*/ 329032 w 375144"/>
              <a:gd name="connsiteY25" fmla="*/ 229701 h 331467"/>
              <a:gd name="connsiteX26" fmla="*/ 350134 w 375144"/>
              <a:gd name="connsiteY26" fmla="*/ 249272 h 331467"/>
              <a:gd name="connsiteX27" fmla="*/ 350134 w 375144"/>
              <a:gd name="connsiteY27" fmla="*/ 253186 h 331467"/>
              <a:gd name="connsiteX28" fmla="*/ 345914 w 375144"/>
              <a:gd name="connsiteY28" fmla="*/ 261014 h 331467"/>
              <a:gd name="connsiteX29" fmla="*/ 329032 w 375144"/>
              <a:gd name="connsiteY29" fmla="*/ 280584 h 331467"/>
              <a:gd name="connsiteX30" fmla="*/ 312150 w 375144"/>
              <a:gd name="connsiteY30" fmla="*/ 261014 h 331467"/>
              <a:gd name="connsiteX31" fmla="*/ 307930 w 375144"/>
              <a:gd name="connsiteY31" fmla="*/ 253186 h 331467"/>
              <a:gd name="connsiteX32" fmla="*/ 312150 w 375144"/>
              <a:gd name="connsiteY32" fmla="*/ 249272 h 331467"/>
              <a:gd name="connsiteX33" fmla="*/ 329032 w 375144"/>
              <a:gd name="connsiteY33" fmla="*/ 229701 h 331467"/>
              <a:gd name="connsiteX34" fmla="*/ 315746 w 375144"/>
              <a:gd name="connsiteY34" fmla="*/ 167188 h 331467"/>
              <a:gd name="connsiteX35" fmla="*/ 324231 w 375144"/>
              <a:gd name="connsiteY35" fmla="*/ 198203 h 331467"/>
              <a:gd name="connsiteX36" fmla="*/ 324231 w 375144"/>
              <a:gd name="connsiteY36" fmla="*/ 174942 h 331467"/>
              <a:gd name="connsiteX37" fmla="*/ 324231 w 375144"/>
              <a:gd name="connsiteY37" fmla="*/ 171065 h 331467"/>
              <a:gd name="connsiteX38" fmla="*/ 328474 w 375144"/>
              <a:gd name="connsiteY38" fmla="*/ 167188 h 331467"/>
              <a:gd name="connsiteX39" fmla="*/ 332717 w 375144"/>
              <a:gd name="connsiteY39" fmla="*/ 171065 h 331467"/>
              <a:gd name="connsiteX40" fmla="*/ 332717 w 375144"/>
              <a:gd name="connsiteY40" fmla="*/ 174942 h 331467"/>
              <a:gd name="connsiteX41" fmla="*/ 336960 w 375144"/>
              <a:gd name="connsiteY41" fmla="*/ 198203 h 331467"/>
              <a:gd name="connsiteX42" fmla="*/ 341202 w 375144"/>
              <a:gd name="connsiteY42" fmla="*/ 167188 h 331467"/>
              <a:gd name="connsiteX43" fmla="*/ 366659 w 375144"/>
              <a:gd name="connsiteY43" fmla="*/ 174942 h 331467"/>
              <a:gd name="connsiteX44" fmla="*/ 375144 w 375144"/>
              <a:gd name="connsiteY44" fmla="*/ 194326 h 331467"/>
              <a:gd name="connsiteX45" fmla="*/ 375144 w 375144"/>
              <a:gd name="connsiteY45" fmla="*/ 213710 h 331467"/>
              <a:gd name="connsiteX46" fmla="*/ 358173 w 375144"/>
              <a:gd name="connsiteY46" fmla="*/ 213710 h 331467"/>
              <a:gd name="connsiteX47" fmla="*/ 358173 w 375144"/>
              <a:gd name="connsiteY47" fmla="*/ 198203 h 331467"/>
              <a:gd name="connsiteX48" fmla="*/ 353930 w 375144"/>
              <a:gd name="connsiteY48" fmla="*/ 190449 h 331467"/>
              <a:gd name="connsiteX49" fmla="*/ 353930 w 375144"/>
              <a:gd name="connsiteY49" fmla="*/ 213710 h 331467"/>
              <a:gd name="connsiteX50" fmla="*/ 328474 w 375144"/>
              <a:gd name="connsiteY50" fmla="*/ 213710 h 331467"/>
              <a:gd name="connsiteX51" fmla="*/ 303018 w 375144"/>
              <a:gd name="connsiteY51" fmla="*/ 213710 h 331467"/>
              <a:gd name="connsiteX52" fmla="*/ 303018 w 375144"/>
              <a:gd name="connsiteY52" fmla="*/ 190449 h 331467"/>
              <a:gd name="connsiteX53" fmla="*/ 298775 w 375144"/>
              <a:gd name="connsiteY53" fmla="*/ 198203 h 331467"/>
              <a:gd name="connsiteX54" fmla="*/ 298775 w 375144"/>
              <a:gd name="connsiteY54" fmla="*/ 213710 h 331467"/>
              <a:gd name="connsiteX55" fmla="*/ 286047 w 375144"/>
              <a:gd name="connsiteY55" fmla="*/ 213710 h 331467"/>
              <a:gd name="connsiteX56" fmla="*/ 286047 w 375144"/>
              <a:gd name="connsiteY56" fmla="*/ 194326 h 331467"/>
              <a:gd name="connsiteX57" fmla="*/ 290290 w 375144"/>
              <a:gd name="connsiteY57" fmla="*/ 174942 h 331467"/>
              <a:gd name="connsiteX58" fmla="*/ 315746 w 375144"/>
              <a:gd name="connsiteY58" fmla="*/ 167188 h 331467"/>
              <a:gd name="connsiteX59" fmla="*/ 329032 w 375144"/>
              <a:gd name="connsiteY59" fmla="*/ 116304 h 331467"/>
              <a:gd name="connsiteX60" fmla="*/ 350134 w 375144"/>
              <a:gd name="connsiteY60" fmla="*/ 135688 h 331467"/>
              <a:gd name="connsiteX61" fmla="*/ 350134 w 375144"/>
              <a:gd name="connsiteY61" fmla="*/ 139565 h 331467"/>
              <a:gd name="connsiteX62" fmla="*/ 345914 w 375144"/>
              <a:gd name="connsiteY62" fmla="*/ 147319 h 331467"/>
              <a:gd name="connsiteX63" fmla="*/ 329032 w 375144"/>
              <a:gd name="connsiteY63" fmla="*/ 162826 h 331467"/>
              <a:gd name="connsiteX64" fmla="*/ 312150 w 375144"/>
              <a:gd name="connsiteY64" fmla="*/ 147319 h 331467"/>
              <a:gd name="connsiteX65" fmla="*/ 307930 w 375144"/>
              <a:gd name="connsiteY65" fmla="*/ 139565 h 331467"/>
              <a:gd name="connsiteX66" fmla="*/ 312150 w 375144"/>
              <a:gd name="connsiteY66" fmla="*/ 135688 h 331467"/>
              <a:gd name="connsiteX67" fmla="*/ 329032 w 375144"/>
              <a:gd name="connsiteY67" fmla="*/ 116304 h 331467"/>
              <a:gd name="connsiteX68" fmla="*/ 50203 w 375144"/>
              <a:gd name="connsiteY68" fmla="*/ 77052 h 331467"/>
              <a:gd name="connsiteX69" fmla="*/ 62754 w 375144"/>
              <a:gd name="connsiteY69" fmla="*/ 116193 h 331467"/>
              <a:gd name="connsiteX70" fmla="*/ 66937 w 375144"/>
              <a:gd name="connsiteY70" fmla="*/ 92708 h 331467"/>
              <a:gd name="connsiteX71" fmla="*/ 62754 w 375144"/>
              <a:gd name="connsiteY71" fmla="*/ 84880 h 331467"/>
              <a:gd name="connsiteX72" fmla="*/ 66937 w 375144"/>
              <a:gd name="connsiteY72" fmla="*/ 80966 h 331467"/>
              <a:gd name="connsiteX73" fmla="*/ 71121 w 375144"/>
              <a:gd name="connsiteY73" fmla="*/ 80966 h 331467"/>
              <a:gd name="connsiteX74" fmla="*/ 79488 w 375144"/>
              <a:gd name="connsiteY74" fmla="*/ 84880 h 331467"/>
              <a:gd name="connsiteX75" fmla="*/ 75305 w 375144"/>
              <a:gd name="connsiteY75" fmla="*/ 92708 h 331467"/>
              <a:gd name="connsiteX76" fmla="*/ 79488 w 375144"/>
              <a:gd name="connsiteY76" fmla="*/ 116193 h 331467"/>
              <a:gd name="connsiteX77" fmla="*/ 92039 w 375144"/>
              <a:gd name="connsiteY77" fmla="*/ 77052 h 331467"/>
              <a:gd name="connsiteX78" fmla="*/ 96222 w 375144"/>
              <a:gd name="connsiteY78" fmla="*/ 80966 h 331467"/>
              <a:gd name="connsiteX79" fmla="*/ 125508 w 375144"/>
              <a:gd name="connsiteY79" fmla="*/ 88794 h 331467"/>
              <a:gd name="connsiteX80" fmla="*/ 142242 w 375144"/>
              <a:gd name="connsiteY80" fmla="*/ 155334 h 331467"/>
              <a:gd name="connsiteX81" fmla="*/ 138058 w 375144"/>
              <a:gd name="connsiteY81" fmla="*/ 194474 h 331467"/>
              <a:gd name="connsiteX82" fmla="*/ 129691 w 375144"/>
              <a:gd name="connsiteY82" fmla="*/ 210131 h 331467"/>
              <a:gd name="connsiteX83" fmla="*/ 117140 w 375144"/>
              <a:gd name="connsiteY83" fmla="*/ 198389 h 331467"/>
              <a:gd name="connsiteX84" fmla="*/ 117140 w 375144"/>
              <a:gd name="connsiteY84" fmla="*/ 155334 h 331467"/>
              <a:gd name="connsiteX85" fmla="*/ 108773 w 375144"/>
              <a:gd name="connsiteY85" fmla="*/ 116193 h 331467"/>
              <a:gd name="connsiteX86" fmla="*/ 108773 w 375144"/>
              <a:gd name="connsiteY86" fmla="*/ 190560 h 331467"/>
              <a:gd name="connsiteX87" fmla="*/ 108773 w 375144"/>
              <a:gd name="connsiteY87" fmla="*/ 198389 h 331467"/>
              <a:gd name="connsiteX88" fmla="*/ 108773 w 375144"/>
              <a:gd name="connsiteY88" fmla="*/ 315811 h 331467"/>
              <a:gd name="connsiteX89" fmla="*/ 92039 w 375144"/>
              <a:gd name="connsiteY89" fmla="*/ 331467 h 331467"/>
              <a:gd name="connsiteX90" fmla="*/ 75305 w 375144"/>
              <a:gd name="connsiteY90" fmla="*/ 315811 h 331467"/>
              <a:gd name="connsiteX91" fmla="*/ 75305 w 375144"/>
              <a:gd name="connsiteY91" fmla="*/ 210131 h 331467"/>
              <a:gd name="connsiteX92" fmla="*/ 66937 w 375144"/>
              <a:gd name="connsiteY92" fmla="*/ 210131 h 331467"/>
              <a:gd name="connsiteX93" fmla="*/ 66937 w 375144"/>
              <a:gd name="connsiteY93" fmla="*/ 315811 h 331467"/>
              <a:gd name="connsiteX94" fmla="*/ 50203 w 375144"/>
              <a:gd name="connsiteY94" fmla="*/ 331467 h 331467"/>
              <a:gd name="connsiteX95" fmla="*/ 33469 w 375144"/>
              <a:gd name="connsiteY95" fmla="*/ 315811 h 331467"/>
              <a:gd name="connsiteX96" fmla="*/ 33469 w 375144"/>
              <a:gd name="connsiteY96" fmla="*/ 198389 h 331467"/>
              <a:gd name="connsiteX97" fmla="*/ 33469 w 375144"/>
              <a:gd name="connsiteY97" fmla="*/ 190560 h 331467"/>
              <a:gd name="connsiteX98" fmla="*/ 33469 w 375144"/>
              <a:gd name="connsiteY98" fmla="*/ 116193 h 331467"/>
              <a:gd name="connsiteX99" fmla="*/ 25101 w 375144"/>
              <a:gd name="connsiteY99" fmla="*/ 155334 h 331467"/>
              <a:gd name="connsiteX100" fmla="*/ 25101 w 375144"/>
              <a:gd name="connsiteY100" fmla="*/ 198389 h 331467"/>
              <a:gd name="connsiteX101" fmla="*/ 12551 w 375144"/>
              <a:gd name="connsiteY101" fmla="*/ 210131 h 331467"/>
              <a:gd name="connsiteX102" fmla="*/ 0 w 375144"/>
              <a:gd name="connsiteY102" fmla="*/ 194474 h 331467"/>
              <a:gd name="connsiteX103" fmla="*/ 0 w 375144"/>
              <a:gd name="connsiteY103" fmla="*/ 155334 h 331467"/>
              <a:gd name="connsiteX104" fmla="*/ 16734 w 375144"/>
              <a:gd name="connsiteY104" fmla="*/ 88794 h 331467"/>
              <a:gd name="connsiteX105" fmla="*/ 41836 w 375144"/>
              <a:gd name="connsiteY105" fmla="*/ 80966 h 331467"/>
              <a:gd name="connsiteX106" fmla="*/ 50203 w 375144"/>
              <a:gd name="connsiteY106" fmla="*/ 77052 h 331467"/>
              <a:gd name="connsiteX107" fmla="*/ 231500 w 375144"/>
              <a:gd name="connsiteY107" fmla="*/ 61060 h 331467"/>
              <a:gd name="connsiteX108" fmla="*/ 265134 w 375144"/>
              <a:gd name="connsiteY108" fmla="*/ 61060 h 331467"/>
              <a:gd name="connsiteX109" fmla="*/ 273542 w 375144"/>
              <a:gd name="connsiteY109" fmla="*/ 64983 h 331467"/>
              <a:gd name="connsiteX110" fmla="*/ 265134 w 375144"/>
              <a:gd name="connsiteY110" fmla="*/ 72829 h 331467"/>
              <a:gd name="connsiteX111" fmla="*/ 231500 w 375144"/>
              <a:gd name="connsiteY111" fmla="*/ 72829 h 331467"/>
              <a:gd name="connsiteX112" fmla="*/ 218888 w 375144"/>
              <a:gd name="connsiteY112" fmla="*/ 76752 h 331467"/>
              <a:gd name="connsiteX113" fmla="*/ 214684 w 375144"/>
              <a:gd name="connsiteY113" fmla="*/ 88521 h 331467"/>
              <a:gd name="connsiteX114" fmla="*/ 214684 w 375144"/>
              <a:gd name="connsiteY114" fmla="*/ 178749 h 331467"/>
              <a:gd name="connsiteX115" fmla="*/ 265134 w 375144"/>
              <a:gd name="connsiteY115" fmla="*/ 178749 h 331467"/>
              <a:gd name="connsiteX116" fmla="*/ 273542 w 375144"/>
              <a:gd name="connsiteY116" fmla="*/ 182672 h 331467"/>
              <a:gd name="connsiteX117" fmla="*/ 265134 w 375144"/>
              <a:gd name="connsiteY117" fmla="*/ 190518 h 331467"/>
              <a:gd name="connsiteX118" fmla="*/ 214684 w 375144"/>
              <a:gd name="connsiteY118" fmla="*/ 190518 h 331467"/>
              <a:gd name="connsiteX119" fmla="*/ 214684 w 375144"/>
              <a:gd name="connsiteY119" fmla="*/ 280745 h 331467"/>
              <a:gd name="connsiteX120" fmla="*/ 218888 w 375144"/>
              <a:gd name="connsiteY120" fmla="*/ 292514 h 331467"/>
              <a:gd name="connsiteX121" fmla="*/ 231500 w 375144"/>
              <a:gd name="connsiteY121" fmla="*/ 296437 h 331467"/>
              <a:gd name="connsiteX122" fmla="*/ 265134 w 375144"/>
              <a:gd name="connsiteY122" fmla="*/ 296437 h 331467"/>
              <a:gd name="connsiteX123" fmla="*/ 273542 w 375144"/>
              <a:gd name="connsiteY123" fmla="*/ 300360 h 331467"/>
              <a:gd name="connsiteX124" fmla="*/ 265134 w 375144"/>
              <a:gd name="connsiteY124" fmla="*/ 308206 h 331467"/>
              <a:gd name="connsiteX125" fmla="*/ 231500 w 375144"/>
              <a:gd name="connsiteY125" fmla="*/ 308206 h 331467"/>
              <a:gd name="connsiteX126" fmla="*/ 202071 w 375144"/>
              <a:gd name="connsiteY126" fmla="*/ 280745 h 331467"/>
              <a:gd name="connsiteX127" fmla="*/ 202071 w 375144"/>
              <a:gd name="connsiteY127" fmla="*/ 190518 h 331467"/>
              <a:gd name="connsiteX128" fmla="*/ 160029 w 375144"/>
              <a:gd name="connsiteY128" fmla="*/ 190518 h 331467"/>
              <a:gd name="connsiteX129" fmla="*/ 151621 w 375144"/>
              <a:gd name="connsiteY129" fmla="*/ 182672 h 331467"/>
              <a:gd name="connsiteX130" fmla="*/ 160029 w 375144"/>
              <a:gd name="connsiteY130" fmla="*/ 178749 h 331467"/>
              <a:gd name="connsiteX131" fmla="*/ 202071 w 375144"/>
              <a:gd name="connsiteY131" fmla="*/ 178749 h 331467"/>
              <a:gd name="connsiteX132" fmla="*/ 202071 w 375144"/>
              <a:gd name="connsiteY132" fmla="*/ 88521 h 331467"/>
              <a:gd name="connsiteX133" fmla="*/ 231500 w 375144"/>
              <a:gd name="connsiteY133" fmla="*/ 61060 h 331467"/>
              <a:gd name="connsiteX134" fmla="*/ 315746 w 375144"/>
              <a:gd name="connsiteY134" fmla="*/ 49429 h 331467"/>
              <a:gd name="connsiteX135" fmla="*/ 324231 w 375144"/>
              <a:gd name="connsiteY135" fmla="*/ 80742 h 331467"/>
              <a:gd name="connsiteX136" fmla="*/ 324231 w 375144"/>
              <a:gd name="connsiteY136" fmla="*/ 61171 h 331467"/>
              <a:gd name="connsiteX137" fmla="*/ 324231 w 375144"/>
              <a:gd name="connsiteY137" fmla="*/ 57257 h 331467"/>
              <a:gd name="connsiteX138" fmla="*/ 328474 w 375144"/>
              <a:gd name="connsiteY138" fmla="*/ 53343 h 331467"/>
              <a:gd name="connsiteX139" fmla="*/ 332717 w 375144"/>
              <a:gd name="connsiteY139" fmla="*/ 57257 h 331467"/>
              <a:gd name="connsiteX140" fmla="*/ 332717 w 375144"/>
              <a:gd name="connsiteY140" fmla="*/ 61171 h 331467"/>
              <a:gd name="connsiteX141" fmla="*/ 336960 w 375144"/>
              <a:gd name="connsiteY141" fmla="*/ 80742 h 331467"/>
              <a:gd name="connsiteX142" fmla="*/ 341202 w 375144"/>
              <a:gd name="connsiteY142" fmla="*/ 49429 h 331467"/>
              <a:gd name="connsiteX143" fmla="*/ 341202 w 375144"/>
              <a:gd name="connsiteY143" fmla="*/ 53343 h 331467"/>
              <a:gd name="connsiteX144" fmla="*/ 366659 w 375144"/>
              <a:gd name="connsiteY144" fmla="*/ 61171 h 331467"/>
              <a:gd name="connsiteX145" fmla="*/ 375144 w 375144"/>
              <a:gd name="connsiteY145" fmla="*/ 76828 h 331467"/>
              <a:gd name="connsiteX146" fmla="*/ 375144 w 375144"/>
              <a:gd name="connsiteY146" fmla="*/ 96398 h 331467"/>
              <a:gd name="connsiteX147" fmla="*/ 358173 w 375144"/>
              <a:gd name="connsiteY147" fmla="*/ 100312 h 331467"/>
              <a:gd name="connsiteX148" fmla="*/ 358173 w 375144"/>
              <a:gd name="connsiteY148" fmla="*/ 80742 h 331467"/>
              <a:gd name="connsiteX149" fmla="*/ 353930 w 375144"/>
              <a:gd name="connsiteY149" fmla="*/ 76828 h 331467"/>
              <a:gd name="connsiteX150" fmla="*/ 353930 w 375144"/>
              <a:gd name="connsiteY150" fmla="*/ 100312 h 331467"/>
              <a:gd name="connsiteX151" fmla="*/ 328474 w 375144"/>
              <a:gd name="connsiteY151" fmla="*/ 100312 h 331467"/>
              <a:gd name="connsiteX152" fmla="*/ 303018 w 375144"/>
              <a:gd name="connsiteY152" fmla="*/ 100312 h 331467"/>
              <a:gd name="connsiteX153" fmla="*/ 303018 w 375144"/>
              <a:gd name="connsiteY153" fmla="*/ 76828 h 331467"/>
              <a:gd name="connsiteX154" fmla="*/ 298775 w 375144"/>
              <a:gd name="connsiteY154" fmla="*/ 80742 h 331467"/>
              <a:gd name="connsiteX155" fmla="*/ 298775 w 375144"/>
              <a:gd name="connsiteY155" fmla="*/ 100312 h 331467"/>
              <a:gd name="connsiteX156" fmla="*/ 286047 w 375144"/>
              <a:gd name="connsiteY156" fmla="*/ 96398 h 331467"/>
              <a:gd name="connsiteX157" fmla="*/ 286047 w 375144"/>
              <a:gd name="connsiteY157" fmla="*/ 76828 h 331467"/>
              <a:gd name="connsiteX158" fmla="*/ 290290 w 375144"/>
              <a:gd name="connsiteY158" fmla="*/ 61171 h 331467"/>
              <a:gd name="connsiteX159" fmla="*/ 315746 w 375144"/>
              <a:gd name="connsiteY159" fmla="*/ 53343 h 331467"/>
              <a:gd name="connsiteX160" fmla="*/ 315746 w 375144"/>
              <a:gd name="connsiteY160" fmla="*/ 49429 h 331467"/>
              <a:gd name="connsiteX161" fmla="*/ 71121 w 375144"/>
              <a:gd name="connsiteY161" fmla="*/ 2908 h 331467"/>
              <a:gd name="connsiteX162" fmla="*/ 100527 w 375144"/>
              <a:gd name="connsiteY162" fmla="*/ 30611 h 331467"/>
              <a:gd name="connsiteX163" fmla="*/ 104728 w 375144"/>
              <a:gd name="connsiteY163" fmla="*/ 38526 h 331467"/>
              <a:gd name="connsiteX164" fmla="*/ 100527 w 375144"/>
              <a:gd name="connsiteY164" fmla="*/ 50399 h 331467"/>
              <a:gd name="connsiteX165" fmla="*/ 71121 w 375144"/>
              <a:gd name="connsiteY165" fmla="*/ 74144 h 331467"/>
              <a:gd name="connsiteX166" fmla="*/ 41715 w 375144"/>
              <a:gd name="connsiteY166" fmla="*/ 50399 h 331467"/>
              <a:gd name="connsiteX167" fmla="*/ 37514 w 375144"/>
              <a:gd name="connsiteY167" fmla="*/ 38526 h 331467"/>
              <a:gd name="connsiteX168" fmla="*/ 41715 w 375144"/>
              <a:gd name="connsiteY168" fmla="*/ 30611 h 331467"/>
              <a:gd name="connsiteX169" fmla="*/ 71121 w 375144"/>
              <a:gd name="connsiteY169" fmla="*/ 2908 h 331467"/>
              <a:gd name="connsiteX170" fmla="*/ 329032 w 375144"/>
              <a:gd name="connsiteY170" fmla="*/ 0 h 331467"/>
              <a:gd name="connsiteX171" fmla="*/ 350134 w 375144"/>
              <a:gd name="connsiteY171" fmla="*/ 19011 h 331467"/>
              <a:gd name="connsiteX172" fmla="*/ 350134 w 375144"/>
              <a:gd name="connsiteY172" fmla="*/ 22813 h 331467"/>
              <a:gd name="connsiteX173" fmla="*/ 345914 w 375144"/>
              <a:gd name="connsiteY173" fmla="*/ 30418 h 331467"/>
              <a:gd name="connsiteX174" fmla="*/ 329032 w 375144"/>
              <a:gd name="connsiteY174" fmla="*/ 49429 h 331467"/>
              <a:gd name="connsiteX175" fmla="*/ 312150 w 375144"/>
              <a:gd name="connsiteY175" fmla="*/ 30418 h 331467"/>
              <a:gd name="connsiteX176" fmla="*/ 307930 w 375144"/>
              <a:gd name="connsiteY176" fmla="*/ 22813 h 331467"/>
              <a:gd name="connsiteX177" fmla="*/ 312150 w 375144"/>
              <a:gd name="connsiteY177" fmla="*/ 19011 h 331467"/>
              <a:gd name="connsiteX178" fmla="*/ 329032 w 375144"/>
              <a:gd name="connsiteY178" fmla="*/ 0 h 33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375144" h="331467">
                <a:moveTo>
                  <a:pt x="315746" y="280584"/>
                </a:moveTo>
                <a:cubicBezTo>
                  <a:pt x="315746" y="284498"/>
                  <a:pt x="324231" y="311897"/>
                  <a:pt x="324231" y="311897"/>
                </a:cubicBezTo>
                <a:cubicBezTo>
                  <a:pt x="324231" y="311897"/>
                  <a:pt x="324231" y="311897"/>
                  <a:pt x="324231" y="292326"/>
                </a:cubicBezTo>
                <a:cubicBezTo>
                  <a:pt x="324231" y="292326"/>
                  <a:pt x="324231" y="292326"/>
                  <a:pt x="324231" y="288412"/>
                </a:cubicBezTo>
                <a:cubicBezTo>
                  <a:pt x="324231" y="288412"/>
                  <a:pt x="324231" y="288412"/>
                  <a:pt x="328474" y="284498"/>
                </a:cubicBezTo>
                <a:cubicBezTo>
                  <a:pt x="328474" y="284498"/>
                  <a:pt x="328474" y="284498"/>
                  <a:pt x="332717" y="288412"/>
                </a:cubicBezTo>
                <a:cubicBezTo>
                  <a:pt x="332717" y="288412"/>
                  <a:pt x="332717" y="288412"/>
                  <a:pt x="332717" y="292326"/>
                </a:cubicBezTo>
                <a:cubicBezTo>
                  <a:pt x="332717" y="292326"/>
                  <a:pt x="332717" y="292326"/>
                  <a:pt x="336960" y="311897"/>
                </a:cubicBezTo>
                <a:cubicBezTo>
                  <a:pt x="336960" y="311897"/>
                  <a:pt x="341202" y="284498"/>
                  <a:pt x="341202" y="280584"/>
                </a:cubicBezTo>
                <a:cubicBezTo>
                  <a:pt x="349688" y="284498"/>
                  <a:pt x="358173" y="288412"/>
                  <a:pt x="366659" y="288412"/>
                </a:cubicBezTo>
                <a:cubicBezTo>
                  <a:pt x="366659" y="292326"/>
                  <a:pt x="370901" y="296240"/>
                  <a:pt x="375144" y="307983"/>
                </a:cubicBezTo>
                <a:cubicBezTo>
                  <a:pt x="375144" y="307983"/>
                  <a:pt x="375144" y="319725"/>
                  <a:pt x="375144" y="327553"/>
                </a:cubicBezTo>
                <a:cubicBezTo>
                  <a:pt x="366659" y="327553"/>
                  <a:pt x="362416" y="327553"/>
                  <a:pt x="358173" y="327553"/>
                </a:cubicBezTo>
                <a:cubicBezTo>
                  <a:pt x="358173" y="323639"/>
                  <a:pt x="358173" y="315811"/>
                  <a:pt x="358173" y="311897"/>
                </a:cubicBezTo>
                <a:cubicBezTo>
                  <a:pt x="358173" y="311897"/>
                  <a:pt x="358173" y="307983"/>
                  <a:pt x="353930" y="307983"/>
                </a:cubicBezTo>
                <a:cubicBezTo>
                  <a:pt x="353930" y="307983"/>
                  <a:pt x="353930" y="307983"/>
                  <a:pt x="353930" y="331467"/>
                </a:cubicBezTo>
                <a:cubicBezTo>
                  <a:pt x="345445" y="331467"/>
                  <a:pt x="336960" y="331467"/>
                  <a:pt x="328474" y="331467"/>
                </a:cubicBezTo>
                <a:cubicBezTo>
                  <a:pt x="319989" y="331467"/>
                  <a:pt x="311503" y="331467"/>
                  <a:pt x="303018" y="331467"/>
                </a:cubicBezTo>
                <a:cubicBezTo>
                  <a:pt x="303018" y="331467"/>
                  <a:pt x="303018" y="331467"/>
                  <a:pt x="303018" y="307983"/>
                </a:cubicBezTo>
                <a:cubicBezTo>
                  <a:pt x="303018" y="307983"/>
                  <a:pt x="298775" y="311897"/>
                  <a:pt x="298775" y="311897"/>
                </a:cubicBezTo>
                <a:cubicBezTo>
                  <a:pt x="298775" y="315811"/>
                  <a:pt x="298775" y="323639"/>
                  <a:pt x="298775" y="331467"/>
                </a:cubicBezTo>
                <a:cubicBezTo>
                  <a:pt x="294532" y="327553"/>
                  <a:pt x="290290" y="327553"/>
                  <a:pt x="286047" y="327553"/>
                </a:cubicBezTo>
                <a:cubicBezTo>
                  <a:pt x="286047" y="319725"/>
                  <a:pt x="286047" y="307983"/>
                  <a:pt x="286047" y="307983"/>
                </a:cubicBezTo>
                <a:cubicBezTo>
                  <a:pt x="286047" y="296240"/>
                  <a:pt x="290290" y="292326"/>
                  <a:pt x="290290" y="288412"/>
                </a:cubicBezTo>
                <a:cubicBezTo>
                  <a:pt x="298775" y="288412"/>
                  <a:pt x="311503" y="284498"/>
                  <a:pt x="315746" y="280584"/>
                </a:cubicBezTo>
                <a:close/>
                <a:moveTo>
                  <a:pt x="329032" y="229701"/>
                </a:moveTo>
                <a:cubicBezTo>
                  <a:pt x="341693" y="229701"/>
                  <a:pt x="350134" y="237529"/>
                  <a:pt x="350134" y="249272"/>
                </a:cubicBezTo>
                <a:cubicBezTo>
                  <a:pt x="350134" y="249272"/>
                  <a:pt x="350134" y="253186"/>
                  <a:pt x="350134" y="253186"/>
                </a:cubicBezTo>
                <a:cubicBezTo>
                  <a:pt x="350134" y="257100"/>
                  <a:pt x="350134" y="261014"/>
                  <a:pt x="345914" y="261014"/>
                </a:cubicBezTo>
                <a:cubicBezTo>
                  <a:pt x="345914" y="272756"/>
                  <a:pt x="337473" y="280584"/>
                  <a:pt x="329032" y="280584"/>
                </a:cubicBezTo>
                <a:cubicBezTo>
                  <a:pt x="320591" y="280584"/>
                  <a:pt x="316371" y="272756"/>
                  <a:pt x="312150" y="261014"/>
                </a:cubicBezTo>
                <a:cubicBezTo>
                  <a:pt x="307930" y="261014"/>
                  <a:pt x="307930" y="257100"/>
                  <a:pt x="307930" y="253186"/>
                </a:cubicBezTo>
                <a:cubicBezTo>
                  <a:pt x="307930" y="253186"/>
                  <a:pt x="307930" y="249272"/>
                  <a:pt x="312150" y="249272"/>
                </a:cubicBezTo>
                <a:cubicBezTo>
                  <a:pt x="312150" y="237529"/>
                  <a:pt x="320591" y="229701"/>
                  <a:pt x="329032" y="229701"/>
                </a:cubicBezTo>
                <a:close/>
                <a:moveTo>
                  <a:pt x="315746" y="167188"/>
                </a:moveTo>
                <a:cubicBezTo>
                  <a:pt x="315746" y="171065"/>
                  <a:pt x="324231" y="198203"/>
                  <a:pt x="324231" y="198203"/>
                </a:cubicBezTo>
                <a:cubicBezTo>
                  <a:pt x="324231" y="198203"/>
                  <a:pt x="324231" y="198203"/>
                  <a:pt x="324231" y="174942"/>
                </a:cubicBezTo>
                <a:cubicBezTo>
                  <a:pt x="324231" y="174942"/>
                  <a:pt x="324231" y="174942"/>
                  <a:pt x="324231" y="171065"/>
                </a:cubicBezTo>
                <a:cubicBezTo>
                  <a:pt x="324231" y="171065"/>
                  <a:pt x="324231" y="171065"/>
                  <a:pt x="328474" y="167188"/>
                </a:cubicBezTo>
                <a:cubicBezTo>
                  <a:pt x="328474" y="167188"/>
                  <a:pt x="328474" y="167188"/>
                  <a:pt x="332717" y="171065"/>
                </a:cubicBezTo>
                <a:cubicBezTo>
                  <a:pt x="332717" y="171065"/>
                  <a:pt x="332717" y="171065"/>
                  <a:pt x="332717" y="174942"/>
                </a:cubicBezTo>
                <a:cubicBezTo>
                  <a:pt x="332717" y="174942"/>
                  <a:pt x="332717" y="174942"/>
                  <a:pt x="336960" y="198203"/>
                </a:cubicBezTo>
                <a:cubicBezTo>
                  <a:pt x="336960" y="198203"/>
                  <a:pt x="341202" y="171065"/>
                  <a:pt x="341202" y="167188"/>
                </a:cubicBezTo>
                <a:cubicBezTo>
                  <a:pt x="349688" y="167188"/>
                  <a:pt x="358173" y="171065"/>
                  <a:pt x="366659" y="174942"/>
                </a:cubicBezTo>
                <a:cubicBezTo>
                  <a:pt x="366659" y="178819"/>
                  <a:pt x="370901" y="178819"/>
                  <a:pt x="375144" y="194326"/>
                </a:cubicBezTo>
                <a:cubicBezTo>
                  <a:pt x="375144" y="194326"/>
                  <a:pt x="375144" y="205956"/>
                  <a:pt x="375144" y="213710"/>
                </a:cubicBezTo>
                <a:cubicBezTo>
                  <a:pt x="366659" y="213710"/>
                  <a:pt x="362416" y="213710"/>
                  <a:pt x="358173" y="213710"/>
                </a:cubicBezTo>
                <a:cubicBezTo>
                  <a:pt x="358173" y="209833"/>
                  <a:pt x="358173" y="198203"/>
                  <a:pt x="358173" y="198203"/>
                </a:cubicBezTo>
                <a:cubicBezTo>
                  <a:pt x="358173" y="194326"/>
                  <a:pt x="358173" y="194326"/>
                  <a:pt x="353930" y="190449"/>
                </a:cubicBezTo>
                <a:cubicBezTo>
                  <a:pt x="353930" y="190449"/>
                  <a:pt x="353930" y="190449"/>
                  <a:pt x="353930" y="213710"/>
                </a:cubicBezTo>
                <a:cubicBezTo>
                  <a:pt x="345445" y="213710"/>
                  <a:pt x="336960" y="213710"/>
                  <a:pt x="328474" y="213710"/>
                </a:cubicBezTo>
                <a:cubicBezTo>
                  <a:pt x="319989" y="213710"/>
                  <a:pt x="311503" y="213710"/>
                  <a:pt x="303018" y="213710"/>
                </a:cubicBezTo>
                <a:cubicBezTo>
                  <a:pt x="303018" y="213710"/>
                  <a:pt x="303018" y="213710"/>
                  <a:pt x="303018" y="190449"/>
                </a:cubicBezTo>
                <a:cubicBezTo>
                  <a:pt x="303018" y="194326"/>
                  <a:pt x="298775" y="194326"/>
                  <a:pt x="298775" y="198203"/>
                </a:cubicBezTo>
                <a:cubicBezTo>
                  <a:pt x="298775" y="198203"/>
                  <a:pt x="298775" y="209833"/>
                  <a:pt x="298775" y="213710"/>
                </a:cubicBezTo>
                <a:cubicBezTo>
                  <a:pt x="294532" y="213710"/>
                  <a:pt x="290290" y="213710"/>
                  <a:pt x="286047" y="213710"/>
                </a:cubicBezTo>
                <a:cubicBezTo>
                  <a:pt x="286047" y="205956"/>
                  <a:pt x="286047" y="194326"/>
                  <a:pt x="286047" y="194326"/>
                </a:cubicBezTo>
                <a:cubicBezTo>
                  <a:pt x="286047" y="178819"/>
                  <a:pt x="290290" y="178819"/>
                  <a:pt x="290290" y="174942"/>
                </a:cubicBezTo>
                <a:cubicBezTo>
                  <a:pt x="298775" y="171065"/>
                  <a:pt x="311503" y="167188"/>
                  <a:pt x="315746" y="167188"/>
                </a:cubicBezTo>
                <a:close/>
                <a:moveTo>
                  <a:pt x="329032" y="116304"/>
                </a:moveTo>
                <a:cubicBezTo>
                  <a:pt x="341693" y="116304"/>
                  <a:pt x="350134" y="124058"/>
                  <a:pt x="350134" y="135688"/>
                </a:cubicBezTo>
                <a:cubicBezTo>
                  <a:pt x="350134" y="135688"/>
                  <a:pt x="350134" y="135688"/>
                  <a:pt x="350134" y="139565"/>
                </a:cubicBezTo>
                <a:cubicBezTo>
                  <a:pt x="350134" y="139565"/>
                  <a:pt x="350134" y="143442"/>
                  <a:pt x="345914" y="147319"/>
                </a:cubicBezTo>
                <a:cubicBezTo>
                  <a:pt x="345914" y="155072"/>
                  <a:pt x="337473" y="162826"/>
                  <a:pt x="329032" y="162826"/>
                </a:cubicBezTo>
                <a:cubicBezTo>
                  <a:pt x="320591" y="162826"/>
                  <a:pt x="316371" y="155072"/>
                  <a:pt x="312150" y="147319"/>
                </a:cubicBezTo>
                <a:cubicBezTo>
                  <a:pt x="307930" y="147319"/>
                  <a:pt x="307930" y="143442"/>
                  <a:pt x="307930" y="139565"/>
                </a:cubicBezTo>
                <a:cubicBezTo>
                  <a:pt x="307930" y="135688"/>
                  <a:pt x="307930" y="135688"/>
                  <a:pt x="312150" y="135688"/>
                </a:cubicBezTo>
                <a:cubicBezTo>
                  <a:pt x="312150" y="124058"/>
                  <a:pt x="320591" y="116304"/>
                  <a:pt x="329032" y="116304"/>
                </a:cubicBezTo>
                <a:close/>
                <a:moveTo>
                  <a:pt x="50203" y="77052"/>
                </a:moveTo>
                <a:cubicBezTo>
                  <a:pt x="50203" y="84880"/>
                  <a:pt x="54387" y="96623"/>
                  <a:pt x="62754" y="116193"/>
                </a:cubicBezTo>
                <a:cubicBezTo>
                  <a:pt x="62754" y="104451"/>
                  <a:pt x="66937" y="92708"/>
                  <a:pt x="66937" y="92708"/>
                </a:cubicBezTo>
                <a:cubicBezTo>
                  <a:pt x="66937" y="92708"/>
                  <a:pt x="66937" y="92708"/>
                  <a:pt x="62754" y="84880"/>
                </a:cubicBezTo>
                <a:cubicBezTo>
                  <a:pt x="62754" y="84880"/>
                  <a:pt x="62754" y="84880"/>
                  <a:pt x="66937" y="80966"/>
                </a:cubicBezTo>
                <a:cubicBezTo>
                  <a:pt x="66937" y="80966"/>
                  <a:pt x="66937" y="80966"/>
                  <a:pt x="71121" y="80966"/>
                </a:cubicBezTo>
                <a:cubicBezTo>
                  <a:pt x="71121" y="80966"/>
                  <a:pt x="71121" y="80966"/>
                  <a:pt x="79488" y="84880"/>
                </a:cubicBezTo>
                <a:cubicBezTo>
                  <a:pt x="79488" y="84880"/>
                  <a:pt x="79488" y="84880"/>
                  <a:pt x="75305" y="92708"/>
                </a:cubicBezTo>
                <a:cubicBezTo>
                  <a:pt x="75305" y="92708"/>
                  <a:pt x="75305" y="104451"/>
                  <a:pt x="79488" y="116193"/>
                </a:cubicBezTo>
                <a:cubicBezTo>
                  <a:pt x="87855" y="96623"/>
                  <a:pt x="87855" y="84880"/>
                  <a:pt x="92039" y="77052"/>
                </a:cubicBezTo>
                <a:cubicBezTo>
                  <a:pt x="92039" y="77052"/>
                  <a:pt x="96222" y="77052"/>
                  <a:pt x="96222" y="80966"/>
                </a:cubicBezTo>
                <a:cubicBezTo>
                  <a:pt x="104590" y="80966"/>
                  <a:pt x="117140" y="84880"/>
                  <a:pt x="125508" y="88794"/>
                </a:cubicBezTo>
                <a:cubicBezTo>
                  <a:pt x="125508" y="92708"/>
                  <a:pt x="138058" y="108365"/>
                  <a:pt x="142242" y="155334"/>
                </a:cubicBezTo>
                <a:cubicBezTo>
                  <a:pt x="142242" y="167076"/>
                  <a:pt x="138058" y="194474"/>
                  <a:pt x="138058" y="194474"/>
                </a:cubicBezTo>
                <a:cubicBezTo>
                  <a:pt x="138058" y="202303"/>
                  <a:pt x="138058" y="210131"/>
                  <a:pt x="129691" y="210131"/>
                </a:cubicBezTo>
                <a:cubicBezTo>
                  <a:pt x="121324" y="210131"/>
                  <a:pt x="117140" y="206217"/>
                  <a:pt x="117140" y="198389"/>
                </a:cubicBezTo>
                <a:cubicBezTo>
                  <a:pt x="117140" y="198389"/>
                  <a:pt x="117140" y="174904"/>
                  <a:pt x="117140" y="155334"/>
                </a:cubicBezTo>
                <a:cubicBezTo>
                  <a:pt x="117140" y="139677"/>
                  <a:pt x="112957" y="116193"/>
                  <a:pt x="108773" y="116193"/>
                </a:cubicBezTo>
                <a:cubicBezTo>
                  <a:pt x="108773" y="116193"/>
                  <a:pt x="108773" y="116193"/>
                  <a:pt x="108773" y="190560"/>
                </a:cubicBezTo>
                <a:cubicBezTo>
                  <a:pt x="108773" y="194474"/>
                  <a:pt x="108773" y="194474"/>
                  <a:pt x="108773" y="198389"/>
                </a:cubicBezTo>
                <a:cubicBezTo>
                  <a:pt x="108773" y="198389"/>
                  <a:pt x="108773" y="198389"/>
                  <a:pt x="108773" y="315811"/>
                </a:cubicBezTo>
                <a:cubicBezTo>
                  <a:pt x="108773" y="323639"/>
                  <a:pt x="100406" y="331467"/>
                  <a:pt x="92039" y="331467"/>
                </a:cubicBezTo>
                <a:cubicBezTo>
                  <a:pt x="83672" y="331467"/>
                  <a:pt x="75305" y="323639"/>
                  <a:pt x="75305" y="315811"/>
                </a:cubicBezTo>
                <a:cubicBezTo>
                  <a:pt x="75305" y="315811"/>
                  <a:pt x="75305" y="315811"/>
                  <a:pt x="75305" y="210131"/>
                </a:cubicBezTo>
                <a:cubicBezTo>
                  <a:pt x="75305" y="210131"/>
                  <a:pt x="75305" y="210131"/>
                  <a:pt x="66937" y="210131"/>
                </a:cubicBezTo>
                <a:cubicBezTo>
                  <a:pt x="66937" y="210131"/>
                  <a:pt x="66937" y="210131"/>
                  <a:pt x="66937" y="315811"/>
                </a:cubicBezTo>
                <a:cubicBezTo>
                  <a:pt x="66937" y="323639"/>
                  <a:pt x="58570" y="331467"/>
                  <a:pt x="50203" y="331467"/>
                </a:cubicBezTo>
                <a:cubicBezTo>
                  <a:pt x="41836" y="331467"/>
                  <a:pt x="33469" y="323639"/>
                  <a:pt x="33469" y="315811"/>
                </a:cubicBezTo>
                <a:cubicBezTo>
                  <a:pt x="33469" y="315811"/>
                  <a:pt x="33469" y="315811"/>
                  <a:pt x="33469" y="198389"/>
                </a:cubicBezTo>
                <a:cubicBezTo>
                  <a:pt x="33469" y="194474"/>
                  <a:pt x="33469" y="194474"/>
                  <a:pt x="33469" y="190560"/>
                </a:cubicBezTo>
                <a:cubicBezTo>
                  <a:pt x="33469" y="190560"/>
                  <a:pt x="33469" y="190560"/>
                  <a:pt x="33469" y="116193"/>
                </a:cubicBezTo>
                <a:cubicBezTo>
                  <a:pt x="29285" y="116193"/>
                  <a:pt x="25101" y="139677"/>
                  <a:pt x="25101" y="155334"/>
                </a:cubicBezTo>
                <a:cubicBezTo>
                  <a:pt x="25101" y="174904"/>
                  <a:pt x="25101" y="198389"/>
                  <a:pt x="25101" y="198389"/>
                </a:cubicBezTo>
                <a:cubicBezTo>
                  <a:pt x="25101" y="206217"/>
                  <a:pt x="20918" y="210131"/>
                  <a:pt x="12551" y="210131"/>
                </a:cubicBezTo>
                <a:cubicBezTo>
                  <a:pt x="4184" y="210131"/>
                  <a:pt x="4184" y="202303"/>
                  <a:pt x="0" y="194474"/>
                </a:cubicBezTo>
                <a:cubicBezTo>
                  <a:pt x="0" y="194474"/>
                  <a:pt x="0" y="167076"/>
                  <a:pt x="0" y="155334"/>
                </a:cubicBezTo>
                <a:cubicBezTo>
                  <a:pt x="4184" y="108365"/>
                  <a:pt x="16734" y="92708"/>
                  <a:pt x="16734" y="88794"/>
                </a:cubicBezTo>
                <a:cubicBezTo>
                  <a:pt x="25101" y="84880"/>
                  <a:pt x="37652" y="80966"/>
                  <a:pt x="41836" y="80966"/>
                </a:cubicBezTo>
                <a:cubicBezTo>
                  <a:pt x="46019" y="77052"/>
                  <a:pt x="50203" y="77052"/>
                  <a:pt x="50203" y="77052"/>
                </a:cubicBezTo>
                <a:close/>
                <a:moveTo>
                  <a:pt x="231500" y="61060"/>
                </a:moveTo>
                <a:cubicBezTo>
                  <a:pt x="231500" y="61060"/>
                  <a:pt x="231500" y="61060"/>
                  <a:pt x="265134" y="61060"/>
                </a:cubicBezTo>
                <a:cubicBezTo>
                  <a:pt x="269338" y="61060"/>
                  <a:pt x="273542" y="64983"/>
                  <a:pt x="273542" y="64983"/>
                </a:cubicBezTo>
                <a:cubicBezTo>
                  <a:pt x="273542" y="68906"/>
                  <a:pt x="269338" y="72829"/>
                  <a:pt x="265134" y="72829"/>
                </a:cubicBezTo>
                <a:cubicBezTo>
                  <a:pt x="265134" y="72829"/>
                  <a:pt x="265134" y="72829"/>
                  <a:pt x="231500" y="72829"/>
                </a:cubicBezTo>
                <a:cubicBezTo>
                  <a:pt x="227296" y="72829"/>
                  <a:pt x="223092" y="72829"/>
                  <a:pt x="218888" y="76752"/>
                </a:cubicBezTo>
                <a:cubicBezTo>
                  <a:pt x="214684" y="80675"/>
                  <a:pt x="214684" y="84598"/>
                  <a:pt x="214684" y="88521"/>
                </a:cubicBezTo>
                <a:cubicBezTo>
                  <a:pt x="214684" y="88521"/>
                  <a:pt x="214684" y="88521"/>
                  <a:pt x="214684" y="178749"/>
                </a:cubicBezTo>
                <a:cubicBezTo>
                  <a:pt x="214684" y="178749"/>
                  <a:pt x="214684" y="178749"/>
                  <a:pt x="265134" y="178749"/>
                </a:cubicBezTo>
                <a:cubicBezTo>
                  <a:pt x="269338" y="178749"/>
                  <a:pt x="273542" y="182672"/>
                  <a:pt x="273542" y="182672"/>
                </a:cubicBezTo>
                <a:cubicBezTo>
                  <a:pt x="273542" y="186595"/>
                  <a:pt x="269338" y="190518"/>
                  <a:pt x="265134" y="190518"/>
                </a:cubicBezTo>
                <a:cubicBezTo>
                  <a:pt x="265134" y="190518"/>
                  <a:pt x="265134" y="190518"/>
                  <a:pt x="214684" y="190518"/>
                </a:cubicBezTo>
                <a:cubicBezTo>
                  <a:pt x="214684" y="190518"/>
                  <a:pt x="214684" y="190518"/>
                  <a:pt x="214684" y="280745"/>
                </a:cubicBezTo>
                <a:cubicBezTo>
                  <a:pt x="214684" y="284668"/>
                  <a:pt x="214684" y="288591"/>
                  <a:pt x="218888" y="292514"/>
                </a:cubicBezTo>
                <a:cubicBezTo>
                  <a:pt x="223092" y="292514"/>
                  <a:pt x="227296" y="296437"/>
                  <a:pt x="231500" y="296437"/>
                </a:cubicBezTo>
                <a:cubicBezTo>
                  <a:pt x="231500" y="296437"/>
                  <a:pt x="231500" y="296437"/>
                  <a:pt x="265134" y="296437"/>
                </a:cubicBezTo>
                <a:cubicBezTo>
                  <a:pt x="269338" y="296437"/>
                  <a:pt x="273542" y="296437"/>
                  <a:pt x="273542" y="300360"/>
                </a:cubicBezTo>
                <a:cubicBezTo>
                  <a:pt x="273542" y="304283"/>
                  <a:pt x="269338" y="308206"/>
                  <a:pt x="265134" y="308206"/>
                </a:cubicBezTo>
                <a:cubicBezTo>
                  <a:pt x="265134" y="308206"/>
                  <a:pt x="265134" y="308206"/>
                  <a:pt x="231500" y="308206"/>
                </a:cubicBezTo>
                <a:cubicBezTo>
                  <a:pt x="214684" y="308206"/>
                  <a:pt x="202071" y="296437"/>
                  <a:pt x="202071" y="280745"/>
                </a:cubicBezTo>
                <a:cubicBezTo>
                  <a:pt x="202071" y="280745"/>
                  <a:pt x="202071" y="280745"/>
                  <a:pt x="202071" y="190518"/>
                </a:cubicBezTo>
                <a:cubicBezTo>
                  <a:pt x="202071" y="190518"/>
                  <a:pt x="202071" y="190518"/>
                  <a:pt x="160029" y="190518"/>
                </a:cubicBezTo>
                <a:cubicBezTo>
                  <a:pt x="155825" y="190518"/>
                  <a:pt x="151621" y="186595"/>
                  <a:pt x="151621" y="182672"/>
                </a:cubicBezTo>
                <a:cubicBezTo>
                  <a:pt x="151621" y="182672"/>
                  <a:pt x="155825" y="178749"/>
                  <a:pt x="160029" y="178749"/>
                </a:cubicBezTo>
                <a:cubicBezTo>
                  <a:pt x="160029" y="178749"/>
                  <a:pt x="160029" y="178749"/>
                  <a:pt x="202071" y="178749"/>
                </a:cubicBezTo>
                <a:cubicBezTo>
                  <a:pt x="202071" y="178749"/>
                  <a:pt x="202071" y="178749"/>
                  <a:pt x="202071" y="88521"/>
                </a:cubicBezTo>
                <a:cubicBezTo>
                  <a:pt x="202071" y="72829"/>
                  <a:pt x="214684" y="61060"/>
                  <a:pt x="231500" y="61060"/>
                </a:cubicBezTo>
                <a:close/>
                <a:moveTo>
                  <a:pt x="315746" y="49429"/>
                </a:moveTo>
                <a:cubicBezTo>
                  <a:pt x="315746" y="57257"/>
                  <a:pt x="324231" y="80742"/>
                  <a:pt x="324231" y="80742"/>
                </a:cubicBezTo>
                <a:cubicBezTo>
                  <a:pt x="324231" y="80742"/>
                  <a:pt x="324231" y="80742"/>
                  <a:pt x="324231" y="61171"/>
                </a:cubicBezTo>
                <a:cubicBezTo>
                  <a:pt x="324231" y="61171"/>
                  <a:pt x="324231" y="61171"/>
                  <a:pt x="324231" y="57257"/>
                </a:cubicBezTo>
                <a:cubicBezTo>
                  <a:pt x="324231" y="57257"/>
                  <a:pt x="324231" y="57257"/>
                  <a:pt x="328474" y="53343"/>
                </a:cubicBezTo>
                <a:cubicBezTo>
                  <a:pt x="328474" y="53343"/>
                  <a:pt x="328474" y="53343"/>
                  <a:pt x="332717" y="57257"/>
                </a:cubicBezTo>
                <a:cubicBezTo>
                  <a:pt x="332717" y="57257"/>
                  <a:pt x="332717" y="57257"/>
                  <a:pt x="332717" y="61171"/>
                </a:cubicBezTo>
                <a:cubicBezTo>
                  <a:pt x="332717" y="61171"/>
                  <a:pt x="332717" y="61171"/>
                  <a:pt x="336960" y="80742"/>
                </a:cubicBezTo>
                <a:cubicBezTo>
                  <a:pt x="336960" y="80742"/>
                  <a:pt x="341202" y="57257"/>
                  <a:pt x="341202" y="49429"/>
                </a:cubicBezTo>
                <a:cubicBezTo>
                  <a:pt x="341202" y="49429"/>
                  <a:pt x="341202" y="49429"/>
                  <a:pt x="341202" y="53343"/>
                </a:cubicBezTo>
                <a:cubicBezTo>
                  <a:pt x="349688" y="53343"/>
                  <a:pt x="358173" y="57257"/>
                  <a:pt x="366659" y="61171"/>
                </a:cubicBezTo>
                <a:cubicBezTo>
                  <a:pt x="366659" y="61171"/>
                  <a:pt x="370901" y="65085"/>
                  <a:pt x="375144" y="76828"/>
                </a:cubicBezTo>
                <a:cubicBezTo>
                  <a:pt x="375144" y="76828"/>
                  <a:pt x="375144" y="88570"/>
                  <a:pt x="375144" y="96398"/>
                </a:cubicBezTo>
                <a:cubicBezTo>
                  <a:pt x="366659" y="96398"/>
                  <a:pt x="362416" y="96398"/>
                  <a:pt x="358173" y="100312"/>
                </a:cubicBezTo>
                <a:cubicBezTo>
                  <a:pt x="358173" y="92484"/>
                  <a:pt x="358173" y="84656"/>
                  <a:pt x="358173" y="80742"/>
                </a:cubicBezTo>
                <a:cubicBezTo>
                  <a:pt x="358173" y="80742"/>
                  <a:pt x="358173" y="76828"/>
                  <a:pt x="353930" y="76828"/>
                </a:cubicBezTo>
                <a:cubicBezTo>
                  <a:pt x="353930" y="76828"/>
                  <a:pt x="353930" y="76828"/>
                  <a:pt x="353930" y="100312"/>
                </a:cubicBezTo>
                <a:cubicBezTo>
                  <a:pt x="345445" y="100312"/>
                  <a:pt x="336960" y="100312"/>
                  <a:pt x="328474" y="100312"/>
                </a:cubicBezTo>
                <a:cubicBezTo>
                  <a:pt x="319989" y="100312"/>
                  <a:pt x="311503" y="100312"/>
                  <a:pt x="303018" y="100312"/>
                </a:cubicBezTo>
                <a:cubicBezTo>
                  <a:pt x="303018" y="100312"/>
                  <a:pt x="303018" y="100312"/>
                  <a:pt x="303018" y="76828"/>
                </a:cubicBezTo>
                <a:cubicBezTo>
                  <a:pt x="303018" y="76828"/>
                  <a:pt x="298775" y="80742"/>
                  <a:pt x="298775" y="80742"/>
                </a:cubicBezTo>
                <a:cubicBezTo>
                  <a:pt x="298775" y="84656"/>
                  <a:pt x="298775" y="92484"/>
                  <a:pt x="298775" y="100312"/>
                </a:cubicBezTo>
                <a:cubicBezTo>
                  <a:pt x="294532" y="96398"/>
                  <a:pt x="290290" y="96398"/>
                  <a:pt x="286047" y="96398"/>
                </a:cubicBezTo>
                <a:cubicBezTo>
                  <a:pt x="286047" y="88570"/>
                  <a:pt x="286047" y="76828"/>
                  <a:pt x="286047" y="76828"/>
                </a:cubicBezTo>
                <a:cubicBezTo>
                  <a:pt x="286047" y="65085"/>
                  <a:pt x="290290" y="61171"/>
                  <a:pt x="290290" y="61171"/>
                </a:cubicBezTo>
                <a:cubicBezTo>
                  <a:pt x="298775" y="57257"/>
                  <a:pt x="311503" y="53343"/>
                  <a:pt x="315746" y="53343"/>
                </a:cubicBezTo>
                <a:cubicBezTo>
                  <a:pt x="315746" y="53343"/>
                  <a:pt x="315746" y="53343"/>
                  <a:pt x="315746" y="49429"/>
                </a:cubicBezTo>
                <a:close/>
                <a:moveTo>
                  <a:pt x="71121" y="2908"/>
                </a:moveTo>
                <a:cubicBezTo>
                  <a:pt x="87924" y="2908"/>
                  <a:pt x="100527" y="14781"/>
                  <a:pt x="100527" y="30611"/>
                </a:cubicBezTo>
                <a:cubicBezTo>
                  <a:pt x="104728" y="34568"/>
                  <a:pt x="104728" y="34568"/>
                  <a:pt x="104728" y="38526"/>
                </a:cubicBezTo>
                <a:cubicBezTo>
                  <a:pt x="104728" y="42483"/>
                  <a:pt x="104728" y="46441"/>
                  <a:pt x="100527" y="50399"/>
                </a:cubicBezTo>
                <a:cubicBezTo>
                  <a:pt x="96326" y="62271"/>
                  <a:pt x="87924" y="74144"/>
                  <a:pt x="71121" y="74144"/>
                </a:cubicBezTo>
                <a:cubicBezTo>
                  <a:pt x="58518" y="74144"/>
                  <a:pt x="45916" y="62271"/>
                  <a:pt x="41715" y="50399"/>
                </a:cubicBezTo>
                <a:cubicBezTo>
                  <a:pt x="37514" y="46441"/>
                  <a:pt x="37514" y="42483"/>
                  <a:pt x="37514" y="38526"/>
                </a:cubicBezTo>
                <a:cubicBezTo>
                  <a:pt x="37514" y="34568"/>
                  <a:pt x="37514" y="30611"/>
                  <a:pt x="41715" y="30611"/>
                </a:cubicBezTo>
                <a:cubicBezTo>
                  <a:pt x="41715" y="14781"/>
                  <a:pt x="54317" y="2908"/>
                  <a:pt x="71121" y="2908"/>
                </a:cubicBezTo>
                <a:close/>
                <a:moveTo>
                  <a:pt x="329032" y="0"/>
                </a:moveTo>
                <a:cubicBezTo>
                  <a:pt x="341693" y="0"/>
                  <a:pt x="350134" y="11407"/>
                  <a:pt x="350134" y="19011"/>
                </a:cubicBezTo>
                <a:cubicBezTo>
                  <a:pt x="350134" y="22813"/>
                  <a:pt x="350134" y="22813"/>
                  <a:pt x="350134" y="22813"/>
                </a:cubicBezTo>
                <a:cubicBezTo>
                  <a:pt x="350134" y="26615"/>
                  <a:pt x="350134" y="30418"/>
                  <a:pt x="345914" y="30418"/>
                </a:cubicBezTo>
                <a:cubicBezTo>
                  <a:pt x="345914" y="41824"/>
                  <a:pt x="337473" y="49429"/>
                  <a:pt x="329032" y="49429"/>
                </a:cubicBezTo>
                <a:cubicBezTo>
                  <a:pt x="320591" y="49429"/>
                  <a:pt x="316371" y="41824"/>
                  <a:pt x="312150" y="30418"/>
                </a:cubicBezTo>
                <a:cubicBezTo>
                  <a:pt x="307930" y="30418"/>
                  <a:pt x="307930" y="26615"/>
                  <a:pt x="307930" y="22813"/>
                </a:cubicBezTo>
                <a:cubicBezTo>
                  <a:pt x="307930" y="22813"/>
                  <a:pt x="307930" y="19011"/>
                  <a:pt x="312150" y="19011"/>
                </a:cubicBezTo>
                <a:cubicBezTo>
                  <a:pt x="312150" y="7604"/>
                  <a:pt x="320591" y="0"/>
                  <a:pt x="329032" y="0"/>
                </a:cubicBezTo>
                <a:close/>
              </a:path>
            </a:pathLst>
          </a:custGeom>
          <a:solidFill>
            <a:srgbClr val="85C2BC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DNS</a:t>
            </a:r>
            <a:r>
              <a:rPr lang="zh-CN" altLang="en-US" sz="4400" dirty="0"/>
              <a:t>工作机理概述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工作机理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66BE8D-A78C-0841-8445-30D252094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" y="1189782"/>
            <a:ext cx="10767060" cy="50459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服务器层次结构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4FCFCC4-948F-2242-BDC2-DFD993C1B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349"/>
            <a:ext cx="12147060" cy="470370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A72157D-7029-ED46-9791-82F94ACE7114}"/>
              </a:ext>
            </a:extLst>
          </p:cNvPr>
          <p:cNvSpPr txBox="1"/>
          <p:nvPr/>
        </p:nvSpPr>
        <p:spPr>
          <a:xfrm>
            <a:off x="9489162" y="245745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FF0000"/>
                </a:solidFill>
              </a:rPr>
              <a:t>顶级域服务器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FCEFB7-4FD9-9C40-B9BD-82E8F3691496}"/>
              </a:ext>
            </a:extLst>
          </p:cNvPr>
          <p:cNvSpPr txBox="1"/>
          <p:nvPr/>
        </p:nvSpPr>
        <p:spPr>
          <a:xfrm>
            <a:off x="9643049" y="38653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FF0000"/>
                </a:solidFill>
              </a:rPr>
              <a:t>权威服务器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e051e63-751f-40fa-9ab0-84c32ebe92e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9beae4-bacc-4b51-93a6-8075751d6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4050a8-28fd-406e-8b0c-f9038cd26056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518</TotalTime>
  <Words>285</Words>
  <Application>Microsoft Office PowerPoint</Application>
  <PresentationFormat>宽屏</PresentationFormat>
  <Paragraphs>86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华光黑变_CNKI</vt:lpstr>
      <vt:lpstr>Arial</vt:lpstr>
      <vt:lpstr>Calibri</vt:lpstr>
      <vt:lpstr>Impact</vt:lpstr>
      <vt:lpstr>主题5</vt:lpstr>
      <vt:lpstr>计算机网络DNS讨论</vt:lpstr>
      <vt:lpstr>导言</vt:lpstr>
      <vt:lpstr>DNS提供的服务</vt:lpstr>
      <vt:lpstr>PowerPoint 演示文稿</vt:lpstr>
      <vt:lpstr>简要介绍</vt:lpstr>
      <vt:lpstr>DNS提供的服务</vt:lpstr>
      <vt:lpstr>DNS工作机理概述</vt:lpstr>
      <vt:lpstr>DNS工作机理</vt:lpstr>
      <vt:lpstr>DNS服务器层次结构</vt:lpstr>
      <vt:lpstr>本地DNS服务器</vt:lpstr>
      <vt:lpstr>迭代查询&amp;递归查询</vt:lpstr>
      <vt:lpstr>DNS缓存</vt:lpstr>
      <vt:lpstr>DNS记录和报文</vt:lpstr>
      <vt:lpstr>DNS的记录与报文</vt:lpstr>
      <vt:lpstr>PowerPoint 演示文稿</vt:lpstr>
      <vt:lpstr>PowerPoint 演示文稿</vt:lpstr>
      <vt:lpstr>DNS报文解析</vt:lpstr>
      <vt:lpstr>PowerPoint 演示文稿</vt:lpstr>
      <vt:lpstr>PowerPoint 演示文稿</vt:lpstr>
      <vt:lpstr>dns cache pollution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51PPT模板网</cp:keywords>
  <cp:lastModifiedBy>zhang hongtao</cp:lastModifiedBy>
  <cp:revision>58</cp:revision>
  <cp:lastPrinted>2020-05-27T13:40:34Z</cp:lastPrinted>
  <dcterms:created xsi:type="dcterms:W3CDTF">2020-05-27T13:40:34Z</dcterms:created>
  <dcterms:modified xsi:type="dcterms:W3CDTF">2021-09-18T01:26:34Z</dcterms:modified>
  <cp:category>www.51pptmoban.com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KSOProductBuildVer">
    <vt:lpwstr>2052-2.3.0.3701</vt:lpwstr>
  </property>
</Properties>
</file>